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8.xml" ContentType="application/vnd.openxmlformats-officedocument.themeOverride+xml"/>
  <Override PartName="/ppt/diagrams/colors5.xml" ContentType="application/vnd.openxmlformats-officedocument.drawingml.diagramColors+xml"/>
  <Override PartName="/ppt/theme/themeOverride20.xml" ContentType="application/vnd.openxmlformats-officedocument.themeOverride+xml"/>
  <Override PartName="/ppt/diagrams/drawing5.xml" ContentType="application/vnd.ms-office.drawingml.diagramDrawing+xml"/>
  <Override PartName="/ppt/diagrams/layout5.xml" ContentType="application/vnd.openxmlformats-officedocument.drawingml.diagramLayout+xml"/>
  <Override PartName="/ppt/theme/themeOverride17.xml" ContentType="application/vnd.openxmlformats-officedocument.themeOverride+xml"/>
  <Override PartName="/ppt/theme/themeOverride19.xml" ContentType="application/vnd.openxmlformats-officedocument.themeOverride+xml"/>
  <Override PartName="/ppt/diagrams/quickStyle5.xml" ContentType="application/vnd.openxmlformats-officedocument.drawingml.diagramStyl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Override4.xml" ContentType="application/vnd.openxmlformats-officedocument.themeOverride+xml"/>
  <Override PartName="/ppt/theme/themeOverride3.xml" ContentType="application/vnd.openxmlformats-officedocument.themeOverride+xml"/>
  <Override PartName="/ppt/theme/themeOverride2.xml" ContentType="application/vnd.openxmlformats-officedocument.themeOverride+xml"/>
  <Override PartName="/ppt/diagrams/drawing1.xml" ContentType="application/vnd.ms-office.drawingml.diagramDrawing+xml"/>
  <Override PartName="/ppt/theme/themeOverride5.xml" ContentType="application/vnd.openxmlformats-officedocument.themeOverride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theme/themeOverride7.xml" ContentType="application/vnd.openxmlformats-officedocument.themeOverride+xml"/>
  <Override PartName="/ppt/theme/themeOverride6.xml" ContentType="application/vnd.openxmlformats-officedocument.themeOverride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2.xml" ContentType="application/vnd.openxmlformats-officedocument.theme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theme/themeOverride14.xml" ContentType="application/vnd.openxmlformats-officedocument.themeOverride+xml"/>
  <Override PartName="/ppt/theme/themeOverride13.xml" ContentType="application/vnd.openxmlformats-officedocument.themeOverride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Override12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1.xml" ContentType="application/vnd.openxmlformats-officedocument.themeOverride+xml"/>
  <Override PartName="/ppt/theme/themeOverride10.xml" ContentType="application/vnd.openxmlformats-officedocument.themeOverride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theme/themeOverride8.xml" ContentType="application/vnd.openxmlformats-officedocument.themeOverride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theme/themeOverride9.xml" ContentType="application/vnd.openxmlformats-officedocument.themeOverride+xml"/>
  <Override PartName="/ppt/diagrams/drawing4.xml" ContentType="application/vnd.ms-office.drawingml.diagramDrawing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7" r:id="rId1"/>
  </p:sldMasterIdLst>
  <p:notesMasterIdLst>
    <p:notesMasterId r:id="rId25"/>
  </p:notesMasterIdLst>
  <p:handoutMasterIdLst>
    <p:handoutMasterId r:id="rId26"/>
  </p:handoutMasterIdLst>
  <p:sldIdLst>
    <p:sldId id="347" r:id="rId2"/>
    <p:sldId id="370" r:id="rId3"/>
    <p:sldId id="360" r:id="rId4"/>
    <p:sldId id="362" r:id="rId5"/>
    <p:sldId id="361" r:id="rId6"/>
    <p:sldId id="356" r:id="rId7"/>
    <p:sldId id="318" r:id="rId8"/>
    <p:sldId id="319" r:id="rId9"/>
    <p:sldId id="317" r:id="rId10"/>
    <p:sldId id="320" r:id="rId11"/>
    <p:sldId id="371" r:id="rId12"/>
    <p:sldId id="375" r:id="rId13"/>
    <p:sldId id="365" r:id="rId14"/>
    <p:sldId id="367" r:id="rId15"/>
    <p:sldId id="382" r:id="rId16"/>
    <p:sldId id="368" r:id="rId17"/>
    <p:sldId id="369" r:id="rId18"/>
    <p:sldId id="379" r:id="rId19"/>
    <p:sldId id="380" r:id="rId20"/>
    <p:sldId id="381" r:id="rId21"/>
    <p:sldId id="366" r:id="rId22"/>
    <p:sldId id="322" r:id="rId23"/>
    <p:sldId id="344" r:id="rId24"/>
  </p:sldIdLst>
  <p:sldSz cx="9144000" cy="5143500" type="screen16x9"/>
  <p:notesSz cx="6797675" cy="9926638"/>
  <p:embeddedFontLst>
    <p:embeddedFont>
      <p:font typeface="Gisha" panose="020B0502040204020203" pitchFamily="34" charset="-79"/>
      <p:regular r:id="rId27"/>
      <p:bold r:id="rId28"/>
    </p:embeddedFont>
    <p:embeddedFont>
      <p:font typeface="David" panose="020E0502060401010101" pitchFamily="34" charset="-79"/>
      <p:regular r:id="rId29"/>
      <p:bold r:id="rId30"/>
    </p:embeddedFont>
    <p:embeddedFont>
      <p:font typeface="Tahoma" panose="020B0604030504040204" pitchFamily="34" charset="0"/>
      <p:regular r:id="rId31"/>
      <p:bold r:id="rId32"/>
    </p:embeddedFont>
    <p:embeddedFont>
      <p:font typeface="Blender" panose="02020003050405020304" pitchFamily="18" charset="-79"/>
      <p:bold r:id="rId33"/>
      <p:italic r:id="rId34"/>
    </p:embeddedFont>
    <p:embeddedFont>
      <p:font typeface="DINPro" panose="020B0504020201010104" pitchFamily="34" charset="0"/>
      <p:regular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C7F4"/>
    <a:srgbClr val="334F15"/>
    <a:srgbClr val="003366"/>
    <a:srgbClr val="3B3870"/>
    <a:srgbClr val="859CC5"/>
    <a:srgbClr val="5F5BAE"/>
    <a:srgbClr val="00B0F0"/>
    <a:srgbClr val="018ABB"/>
    <a:srgbClr val="4F81BD"/>
    <a:srgbClr val="017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909" autoAdjust="0"/>
  </p:normalViewPr>
  <p:slideViewPr>
    <p:cSldViewPr>
      <p:cViewPr varScale="1">
        <p:scale>
          <a:sx n="115" d="100"/>
          <a:sy n="115" d="100"/>
        </p:scale>
        <p:origin x="141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40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l310\AppData\Local\Microsoft\Windows\Temporary%20Internet%20Files\Content.Outlook\DF259OP8\&#1514;&#1512;&#1513;&#1497;&#1501;%20&#1489;-%20Microsoft%20PowerPoin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646130486851862E-3"/>
          <c:y val="0"/>
          <c:w val="0.93888888888888888"/>
          <c:h val="0.83635826771653543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chemeClr val="accent5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הסמכות!$A$2:$A$6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הסמכות!$B$2:$B$6</c:f>
              <c:numCache>
                <c:formatCode>_ * #,##0_ ;_ * \-#,##0_ ;_ * "-"??_ ;_ @_ </c:formatCode>
                <c:ptCount val="5"/>
                <c:pt idx="0">
                  <c:v>100</c:v>
                </c:pt>
                <c:pt idx="1">
                  <c:v>200</c:v>
                </c:pt>
                <c:pt idx="2">
                  <c:v>400</c:v>
                </c:pt>
                <c:pt idx="3">
                  <c:v>800</c:v>
                </c:pt>
                <c:pt idx="4">
                  <c:v>1600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33-491A-BF02-54CE696749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462836280"/>
        <c:axId val="462835104"/>
      </c:barChart>
      <c:catAx>
        <c:axId val="462836280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62835104"/>
        <c:crosses val="autoZero"/>
        <c:auto val="1"/>
        <c:lblAlgn val="ctr"/>
        <c:lblOffset val="100"/>
        <c:noMultiLvlLbl val="0"/>
      </c:catAx>
      <c:valAx>
        <c:axId val="462835104"/>
        <c:scaling>
          <c:orientation val="minMax"/>
        </c:scaling>
        <c:delete val="1"/>
        <c:axPos val="r"/>
        <c:majorGridlines>
          <c:spPr>
            <a:ln w="9525" cap="flat" cmpd="sng" algn="ctr">
              <a:solidFill>
                <a:schemeClr val="tx1">
                  <a:tint val="75000"/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</c:majorGridlines>
        <c:numFmt formatCode="_ * #,##0_ ;_ * \-#,##0_ ;_ * &quot;-&quot;??_ ;_ @_ " sourceLinked="1"/>
        <c:majorTickMark val="out"/>
        <c:minorTickMark val="none"/>
        <c:tickLblPos val="nextTo"/>
        <c:crossAx val="462836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FFB251-2646-4B57-B5C2-8B15BECCC1E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26617C9B-2EC6-4825-B2A4-FB5D84563736}">
      <dgm:prSet phldrT="[טקסט]" custT="1"/>
      <dgm:spPr>
        <a:solidFill>
          <a:srgbClr val="3EA6D4"/>
        </a:solidFill>
      </dgm:spPr>
      <dgm:t>
        <a:bodyPr/>
        <a:lstStyle/>
        <a:p>
          <a:pPr rtl="1"/>
          <a:r>
            <a: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rPr>
            <a:t>ישראל מחוברת</a:t>
          </a:r>
          <a:endParaRPr lang="he-IL" sz="24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15751644-317A-42A8-84E1-9A0EA2F34EC3}" type="parTrans" cxnId="{47E56BEF-2CB4-49B9-9738-9036600E257E}">
      <dgm:prSet/>
      <dgm:spPr/>
      <dgm:t>
        <a:bodyPr/>
        <a:lstStyle/>
        <a:p>
          <a:pPr rtl="1"/>
          <a:endParaRPr lang="he-IL"/>
        </a:p>
      </dgm:t>
    </dgm:pt>
    <dgm:pt modelId="{82816EE6-3BEC-4DB6-A754-66DF9AB24077}" type="sibTrans" cxnId="{47E56BEF-2CB4-49B9-9738-9036600E257E}">
      <dgm:prSet/>
      <dgm:spPr/>
      <dgm:t>
        <a:bodyPr/>
        <a:lstStyle/>
        <a:p>
          <a:pPr rtl="1"/>
          <a:endParaRPr lang="he-IL"/>
        </a:p>
      </dgm:t>
    </dgm:pt>
    <dgm:pt modelId="{8D351D4D-91A1-4EED-B311-C99078B5AB28}">
      <dgm:prSet custT="1"/>
      <dgm:spPr>
        <a:solidFill>
          <a:srgbClr val="3EA6D4"/>
        </a:solidFill>
      </dgm:spPr>
      <dgm:t>
        <a:bodyPr/>
        <a:lstStyle/>
        <a:p>
          <a:pPr rtl="1"/>
          <a:r>
            <a: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rPr>
            <a:t>אתגר המקצועות</a:t>
          </a:r>
        </a:p>
      </dgm:t>
    </dgm:pt>
    <dgm:pt modelId="{AD9704DF-2A69-4520-9DF4-6335385538DD}" type="parTrans" cxnId="{83B226CC-594D-44FD-8952-8DD4B4995A16}">
      <dgm:prSet/>
      <dgm:spPr/>
      <dgm:t>
        <a:bodyPr/>
        <a:lstStyle/>
        <a:p>
          <a:pPr rtl="1"/>
          <a:endParaRPr lang="he-IL"/>
        </a:p>
      </dgm:t>
    </dgm:pt>
    <dgm:pt modelId="{6F8AA161-5E49-4485-A852-EDA64371FEDC}" type="sibTrans" cxnId="{83B226CC-594D-44FD-8952-8DD4B4995A16}">
      <dgm:prSet/>
      <dgm:spPr/>
      <dgm:t>
        <a:bodyPr/>
        <a:lstStyle/>
        <a:p>
          <a:pPr rtl="1"/>
          <a:endParaRPr lang="he-IL"/>
        </a:p>
      </dgm:t>
    </dgm:pt>
    <dgm:pt modelId="{F44F719E-C37E-48FF-8CE0-9DDA07B6E796}">
      <dgm:prSet custT="1"/>
      <dgm:spPr>
        <a:solidFill>
          <a:srgbClr val="3EA6D4"/>
        </a:solidFill>
      </dgm:spPr>
      <dgm:t>
        <a:bodyPr/>
        <a:lstStyle/>
        <a:p>
          <a:pPr rtl="1"/>
          <a:r>
            <a: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rPr>
            <a:t>האיום</a:t>
          </a:r>
          <a:endParaRPr lang="he-I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A7DDA185-5052-47FD-ADD8-316D1B18CF82}" type="parTrans" cxnId="{7A607A51-E59A-4A1B-9C2E-08E26A25D1FB}">
      <dgm:prSet/>
      <dgm:spPr/>
      <dgm:t>
        <a:bodyPr/>
        <a:lstStyle/>
        <a:p>
          <a:pPr rtl="1"/>
          <a:endParaRPr lang="he-IL"/>
        </a:p>
      </dgm:t>
    </dgm:pt>
    <dgm:pt modelId="{7505725D-57C4-40BE-85DE-C9D4D728B6E4}" type="sibTrans" cxnId="{7A607A51-E59A-4A1B-9C2E-08E26A25D1FB}">
      <dgm:prSet/>
      <dgm:spPr/>
      <dgm:t>
        <a:bodyPr/>
        <a:lstStyle/>
        <a:p>
          <a:pPr rtl="1"/>
          <a:endParaRPr lang="he-IL"/>
        </a:p>
      </dgm:t>
    </dgm:pt>
    <dgm:pt modelId="{9A36354A-7B47-467D-B19E-AA3DDEAF55D7}">
      <dgm:prSet custT="1"/>
      <dgm:spPr/>
      <dgm:t>
        <a:bodyPr/>
        <a:lstStyle/>
        <a:p>
          <a:pPr rtl="1"/>
          <a:r>
            <a: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charset="-79"/>
              <a:cs typeface="Blender" panose="02020003050405020304" charset="-79"/>
            </a:rPr>
            <a:t>איתור הפתרון</a:t>
          </a:r>
          <a:endParaRPr lang="he-I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charset="-79"/>
            <a:cs typeface="Blender" panose="02020003050405020304" charset="-79"/>
          </a:endParaRPr>
        </a:p>
      </dgm:t>
    </dgm:pt>
    <dgm:pt modelId="{11C83E43-760A-40C1-B3BC-2971008CA6C3}" type="parTrans" cxnId="{7C9F6B18-55B8-4F61-ACC5-14696D8A6269}">
      <dgm:prSet/>
      <dgm:spPr/>
      <dgm:t>
        <a:bodyPr/>
        <a:lstStyle/>
        <a:p>
          <a:pPr rtl="1"/>
          <a:endParaRPr lang="he-IL"/>
        </a:p>
      </dgm:t>
    </dgm:pt>
    <dgm:pt modelId="{3ED7E722-0041-46EE-B858-1E09D7DA9D08}" type="sibTrans" cxnId="{7C9F6B18-55B8-4F61-ACC5-14696D8A6269}">
      <dgm:prSet/>
      <dgm:spPr/>
      <dgm:t>
        <a:bodyPr/>
        <a:lstStyle/>
        <a:p>
          <a:pPr rtl="1"/>
          <a:endParaRPr lang="he-IL"/>
        </a:p>
      </dgm:t>
    </dgm:pt>
    <dgm:pt modelId="{67997DA8-D478-46A9-8839-0FBCCFE9D140}">
      <dgm:prSet custT="1"/>
      <dgm:spPr/>
      <dgm:t>
        <a:bodyPr/>
        <a:lstStyle/>
        <a:p>
          <a:pPr rtl="1"/>
          <a:r>
            <a: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charset="-79"/>
              <a:cs typeface="Blender" panose="02020003050405020304" charset="-79"/>
            </a:rPr>
            <a:t>מה נעשה עד כה</a:t>
          </a:r>
          <a:endParaRPr lang="he-I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charset="-79"/>
            <a:cs typeface="Blender" panose="02020003050405020304" charset="-79"/>
          </a:endParaRPr>
        </a:p>
      </dgm:t>
    </dgm:pt>
    <dgm:pt modelId="{6FBB4C5C-8D64-43DC-8413-5532214F5446}" type="parTrans" cxnId="{A66EC891-DA16-472E-9153-4F5B242F1408}">
      <dgm:prSet/>
      <dgm:spPr/>
      <dgm:t>
        <a:bodyPr/>
        <a:lstStyle/>
        <a:p>
          <a:pPr rtl="1"/>
          <a:endParaRPr lang="he-IL"/>
        </a:p>
      </dgm:t>
    </dgm:pt>
    <dgm:pt modelId="{D6E9F73B-322F-4122-8352-F7CDAB48A9CA}" type="sibTrans" cxnId="{A66EC891-DA16-472E-9153-4F5B242F1408}">
      <dgm:prSet/>
      <dgm:spPr/>
      <dgm:t>
        <a:bodyPr/>
        <a:lstStyle/>
        <a:p>
          <a:pPr rtl="1"/>
          <a:endParaRPr lang="he-IL"/>
        </a:p>
      </dgm:t>
    </dgm:pt>
    <dgm:pt modelId="{0319EFB3-FEA9-4858-9AB7-E8076C601E31}">
      <dgm:prSet custT="1"/>
      <dgm:spPr>
        <a:solidFill>
          <a:srgbClr val="4F81BD"/>
        </a:solidFill>
      </dgm:spPr>
      <dgm:t>
        <a:bodyPr/>
        <a:lstStyle/>
        <a:p>
          <a:pPr rtl="1"/>
          <a:r>
            <a: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charset="-79"/>
              <a:cs typeface="Blender" panose="02020003050405020304" charset="-79"/>
            </a:rPr>
            <a:t>לאן מועדות פנינו</a:t>
          </a:r>
          <a:endParaRPr lang="he-I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charset="-79"/>
            <a:cs typeface="Blender" panose="02020003050405020304" charset="-79"/>
          </a:endParaRPr>
        </a:p>
      </dgm:t>
    </dgm:pt>
    <dgm:pt modelId="{0A7A5E6D-018A-4884-BCCB-863D8B8CB971}" type="parTrans" cxnId="{AD2B1E1A-3310-4EBF-81C7-ACC44A4BAC9C}">
      <dgm:prSet/>
      <dgm:spPr/>
      <dgm:t>
        <a:bodyPr/>
        <a:lstStyle/>
        <a:p>
          <a:pPr rtl="1"/>
          <a:endParaRPr lang="he-IL"/>
        </a:p>
      </dgm:t>
    </dgm:pt>
    <dgm:pt modelId="{A27F135E-2736-4D33-AD70-41852A59BBB9}" type="sibTrans" cxnId="{AD2B1E1A-3310-4EBF-81C7-ACC44A4BAC9C}">
      <dgm:prSet/>
      <dgm:spPr/>
      <dgm:t>
        <a:bodyPr/>
        <a:lstStyle/>
        <a:p>
          <a:pPr rtl="1"/>
          <a:endParaRPr lang="he-IL"/>
        </a:p>
      </dgm:t>
    </dgm:pt>
    <dgm:pt modelId="{8B14D023-29BF-40FA-878B-0E4A7A4E067B}" type="pres">
      <dgm:prSet presAssocID="{DBFFB251-2646-4B57-B5C2-8B15BECCC1E0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01DE1EE9-EE39-4A5C-8F0D-FD5ED9531DD1}" type="pres">
      <dgm:prSet presAssocID="{DBFFB251-2646-4B57-B5C2-8B15BECCC1E0}" presName="Name1" presStyleCnt="0"/>
      <dgm:spPr/>
    </dgm:pt>
    <dgm:pt modelId="{69D5C05A-B809-41A1-A40E-21343127217E}" type="pres">
      <dgm:prSet presAssocID="{DBFFB251-2646-4B57-B5C2-8B15BECCC1E0}" presName="cycle" presStyleCnt="0"/>
      <dgm:spPr/>
    </dgm:pt>
    <dgm:pt modelId="{0ACCBAE5-301A-486C-B77D-9684AFB02C48}" type="pres">
      <dgm:prSet presAssocID="{DBFFB251-2646-4B57-B5C2-8B15BECCC1E0}" presName="srcNode" presStyleLbl="node1" presStyleIdx="0" presStyleCnt="6"/>
      <dgm:spPr/>
    </dgm:pt>
    <dgm:pt modelId="{81551164-F0BD-4F98-8CD1-BEE8ACD63A35}" type="pres">
      <dgm:prSet presAssocID="{DBFFB251-2646-4B57-B5C2-8B15BECCC1E0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AD66A12E-501B-47FB-B01F-95B267C76B6B}" type="pres">
      <dgm:prSet presAssocID="{DBFFB251-2646-4B57-B5C2-8B15BECCC1E0}" presName="extraNode" presStyleLbl="node1" presStyleIdx="0" presStyleCnt="6"/>
      <dgm:spPr/>
    </dgm:pt>
    <dgm:pt modelId="{891CC511-C140-4824-A886-CF8859DDF4E2}" type="pres">
      <dgm:prSet presAssocID="{DBFFB251-2646-4B57-B5C2-8B15BECCC1E0}" presName="dstNode" presStyleLbl="node1" presStyleIdx="0" presStyleCnt="6"/>
      <dgm:spPr/>
    </dgm:pt>
    <dgm:pt modelId="{36FEB9DC-B8CA-4EE4-A702-7D696FDB1B18}" type="pres">
      <dgm:prSet presAssocID="{26617C9B-2EC6-4825-B2A4-FB5D84563736}" presName="text_1" presStyleLbl="node1" presStyleIdx="0" presStyleCnt="6" custScaleX="35299" custLinFactNeighborX="303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0944FD3-C6F9-46F9-8B58-550ACC7095D6}" type="pres">
      <dgm:prSet presAssocID="{26617C9B-2EC6-4825-B2A4-FB5D84563736}" presName="accent_1" presStyleCnt="0"/>
      <dgm:spPr/>
    </dgm:pt>
    <dgm:pt modelId="{810979A9-EE04-4EF0-8F3C-00B1B65F8E23}" type="pres">
      <dgm:prSet presAssocID="{26617C9B-2EC6-4825-B2A4-FB5D84563736}" presName="accentRepeatNode" presStyleLbl="solidFgAcc1" presStyleIdx="0" presStyleCnt="6"/>
      <dgm:spPr/>
    </dgm:pt>
    <dgm:pt modelId="{762C5304-F557-4FB6-9280-B899D797AB7D}" type="pres">
      <dgm:prSet presAssocID="{8D351D4D-91A1-4EED-B311-C99078B5AB28}" presName="text_2" presStyleLbl="node1" presStyleIdx="1" presStyleCnt="6" custScaleX="38127" custLinFactNeighborX="2940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D59B477-D478-4376-9FE0-63F83F375601}" type="pres">
      <dgm:prSet presAssocID="{8D351D4D-91A1-4EED-B311-C99078B5AB28}" presName="accent_2" presStyleCnt="0"/>
      <dgm:spPr/>
    </dgm:pt>
    <dgm:pt modelId="{86E44DFA-23DE-47EE-83A4-ADBA07AB4D3B}" type="pres">
      <dgm:prSet presAssocID="{8D351D4D-91A1-4EED-B311-C99078B5AB28}" presName="accentRepeatNode" presStyleLbl="solidFgAcc1" presStyleIdx="1" presStyleCnt="6"/>
      <dgm:spPr/>
      <dgm:t>
        <a:bodyPr/>
        <a:lstStyle/>
        <a:p>
          <a:pPr rtl="1"/>
          <a:endParaRPr lang="he-IL"/>
        </a:p>
      </dgm:t>
    </dgm:pt>
    <dgm:pt modelId="{0B08FE9C-4216-4CA6-83D7-3E02E5709144}" type="pres">
      <dgm:prSet presAssocID="{F44F719E-C37E-48FF-8CE0-9DDA07B6E796}" presName="text_3" presStyleLbl="node1" presStyleIdx="2" presStyleCnt="6" custScaleX="43493" custLinFactNeighborX="2627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15293D-92E1-4468-B3CC-B1B96B87A321}" type="pres">
      <dgm:prSet presAssocID="{F44F719E-C37E-48FF-8CE0-9DDA07B6E796}" presName="accent_3" presStyleCnt="0"/>
      <dgm:spPr/>
    </dgm:pt>
    <dgm:pt modelId="{2EB3583E-1B88-4964-861E-60FD011BF846}" type="pres">
      <dgm:prSet presAssocID="{F44F719E-C37E-48FF-8CE0-9DDA07B6E796}" presName="accentRepeatNode" presStyleLbl="solidFgAcc1" presStyleIdx="2" presStyleCnt="6"/>
      <dgm:spPr/>
    </dgm:pt>
    <dgm:pt modelId="{53A44FEE-8FC3-4C05-A732-1481A34E69F6}" type="pres">
      <dgm:prSet presAssocID="{9A36354A-7B47-467D-B19E-AA3DDEAF55D7}" presName="text_4" presStyleLbl="node1" presStyleIdx="3" presStyleCnt="6" custScaleX="54101" custLinFactNeighborX="2244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774299D-53C4-402E-BF34-36DA8035C51C}" type="pres">
      <dgm:prSet presAssocID="{9A36354A-7B47-467D-B19E-AA3DDEAF55D7}" presName="accent_4" presStyleCnt="0"/>
      <dgm:spPr/>
    </dgm:pt>
    <dgm:pt modelId="{41121487-2E54-4107-8641-3B6667FAF362}" type="pres">
      <dgm:prSet presAssocID="{9A36354A-7B47-467D-B19E-AA3DDEAF55D7}" presName="accentRepeatNode" presStyleLbl="solidFgAcc1" presStyleIdx="3" presStyleCnt="6"/>
      <dgm:spPr/>
    </dgm:pt>
    <dgm:pt modelId="{258B76AD-EF38-46B2-81D9-A65D890CBE90}" type="pres">
      <dgm:prSet presAssocID="{67997DA8-D478-46A9-8839-0FBCCFE9D140}" presName="text_5" presStyleLbl="node1" presStyleIdx="4" presStyleCnt="6" custScaleX="60632" custLinFactNeighborX="18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2A2113-44C5-4AB8-96D6-D16CBB4C879C}" type="pres">
      <dgm:prSet presAssocID="{67997DA8-D478-46A9-8839-0FBCCFE9D140}" presName="accent_5" presStyleCnt="0"/>
      <dgm:spPr/>
    </dgm:pt>
    <dgm:pt modelId="{5FB030FD-3518-4FFD-BD81-2B7171059DF2}" type="pres">
      <dgm:prSet presAssocID="{67997DA8-D478-46A9-8839-0FBCCFE9D140}" presName="accentRepeatNode" presStyleLbl="solidFgAcc1" presStyleIdx="4" presStyleCnt="6"/>
      <dgm:spPr/>
    </dgm:pt>
    <dgm:pt modelId="{8C4852D2-BA46-444E-84CE-326864AC2616}" type="pres">
      <dgm:prSet presAssocID="{0319EFB3-FEA9-4858-9AB7-E8076C601E31}" presName="text_6" presStyleLbl="node1" presStyleIdx="5" presStyleCnt="6" custScaleX="69972" custLinFactNeighborX="133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06C7E7-E06C-4803-A334-0E7CE0FDAA94}" type="pres">
      <dgm:prSet presAssocID="{0319EFB3-FEA9-4858-9AB7-E8076C601E31}" presName="accent_6" presStyleCnt="0"/>
      <dgm:spPr/>
    </dgm:pt>
    <dgm:pt modelId="{535B1C0F-4EB1-48D2-8A6E-CBB20F919C46}" type="pres">
      <dgm:prSet presAssocID="{0319EFB3-FEA9-4858-9AB7-E8076C601E31}" presName="accentRepeatNode" presStyleLbl="solidFgAcc1" presStyleIdx="5" presStyleCnt="6"/>
      <dgm:spPr/>
    </dgm:pt>
  </dgm:ptLst>
  <dgm:cxnLst>
    <dgm:cxn modelId="{5DC64A3A-5AC5-43D3-A04C-5F439C1739E1}" type="presOf" srcId="{DBFFB251-2646-4B57-B5C2-8B15BECCC1E0}" destId="{8B14D023-29BF-40FA-878B-0E4A7A4E067B}" srcOrd="0" destOrd="0" presId="urn:microsoft.com/office/officeart/2008/layout/VerticalCurvedList"/>
    <dgm:cxn modelId="{AD2B1E1A-3310-4EBF-81C7-ACC44A4BAC9C}" srcId="{DBFFB251-2646-4B57-B5C2-8B15BECCC1E0}" destId="{0319EFB3-FEA9-4858-9AB7-E8076C601E31}" srcOrd="5" destOrd="0" parTransId="{0A7A5E6D-018A-4884-BCCB-863D8B8CB971}" sibTransId="{A27F135E-2736-4D33-AD70-41852A59BBB9}"/>
    <dgm:cxn modelId="{3637B945-FE43-4C71-9CD3-D0E6389D09F6}" type="presOf" srcId="{26617C9B-2EC6-4825-B2A4-FB5D84563736}" destId="{36FEB9DC-B8CA-4EE4-A702-7D696FDB1B18}" srcOrd="0" destOrd="0" presId="urn:microsoft.com/office/officeart/2008/layout/VerticalCurvedList"/>
    <dgm:cxn modelId="{83B226CC-594D-44FD-8952-8DD4B4995A16}" srcId="{DBFFB251-2646-4B57-B5C2-8B15BECCC1E0}" destId="{8D351D4D-91A1-4EED-B311-C99078B5AB28}" srcOrd="1" destOrd="0" parTransId="{AD9704DF-2A69-4520-9DF4-6335385538DD}" sibTransId="{6F8AA161-5E49-4485-A852-EDA64371FEDC}"/>
    <dgm:cxn modelId="{7C9F6B18-55B8-4F61-ACC5-14696D8A6269}" srcId="{DBFFB251-2646-4B57-B5C2-8B15BECCC1E0}" destId="{9A36354A-7B47-467D-B19E-AA3DDEAF55D7}" srcOrd="3" destOrd="0" parTransId="{11C83E43-760A-40C1-B3BC-2971008CA6C3}" sibTransId="{3ED7E722-0041-46EE-B858-1E09D7DA9D08}"/>
    <dgm:cxn modelId="{E48605F1-5743-4288-A256-618A4E02F53F}" type="presOf" srcId="{8D351D4D-91A1-4EED-B311-C99078B5AB28}" destId="{762C5304-F557-4FB6-9280-B899D797AB7D}" srcOrd="0" destOrd="0" presId="urn:microsoft.com/office/officeart/2008/layout/VerticalCurvedList"/>
    <dgm:cxn modelId="{A66EC891-DA16-472E-9153-4F5B242F1408}" srcId="{DBFFB251-2646-4B57-B5C2-8B15BECCC1E0}" destId="{67997DA8-D478-46A9-8839-0FBCCFE9D140}" srcOrd="4" destOrd="0" parTransId="{6FBB4C5C-8D64-43DC-8413-5532214F5446}" sibTransId="{D6E9F73B-322F-4122-8352-F7CDAB48A9CA}"/>
    <dgm:cxn modelId="{7A607A51-E59A-4A1B-9C2E-08E26A25D1FB}" srcId="{DBFFB251-2646-4B57-B5C2-8B15BECCC1E0}" destId="{F44F719E-C37E-48FF-8CE0-9DDA07B6E796}" srcOrd="2" destOrd="0" parTransId="{A7DDA185-5052-47FD-ADD8-316D1B18CF82}" sibTransId="{7505725D-57C4-40BE-85DE-C9D4D728B6E4}"/>
    <dgm:cxn modelId="{D497B995-BA44-472C-AB0D-56AC1E5630B7}" type="presOf" srcId="{F44F719E-C37E-48FF-8CE0-9DDA07B6E796}" destId="{0B08FE9C-4216-4CA6-83D7-3E02E5709144}" srcOrd="0" destOrd="0" presId="urn:microsoft.com/office/officeart/2008/layout/VerticalCurvedList"/>
    <dgm:cxn modelId="{4083751E-E788-4689-B903-06CCC6075B49}" type="presOf" srcId="{82816EE6-3BEC-4DB6-A754-66DF9AB24077}" destId="{81551164-F0BD-4F98-8CD1-BEE8ACD63A35}" srcOrd="0" destOrd="0" presId="urn:microsoft.com/office/officeart/2008/layout/VerticalCurvedList"/>
    <dgm:cxn modelId="{52554D18-F30D-451A-BA03-9C08EB8E6F63}" type="presOf" srcId="{67997DA8-D478-46A9-8839-0FBCCFE9D140}" destId="{258B76AD-EF38-46B2-81D9-A65D890CBE90}" srcOrd="0" destOrd="0" presId="urn:microsoft.com/office/officeart/2008/layout/VerticalCurvedList"/>
    <dgm:cxn modelId="{47E56BEF-2CB4-49B9-9738-9036600E257E}" srcId="{DBFFB251-2646-4B57-B5C2-8B15BECCC1E0}" destId="{26617C9B-2EC6-4825-B2A4-FB5D84563736}" srcOrd="0" destOrd="0" parTransId="{15751644-317A-42A8-84E1-9A0EA2F34EC3}" sibTransId="{82816EE6-3BEC-4DB6-A754-66DF9AB24077}"/>
    <dgm:cxn modelId="{654F15B5-74DA-4B16-ACB0-6DA6956ABE50}" type="presOf" srcId="{0319EFB3-FEA9-4858-9AB7-E8076C601E31}" destId="{8C4852D2-BA46-444E-84CE-326864AC2616}" srcOrd="0" destOrd="0" presId="urn:microsoft.com/office/officeart/2008/layout/VerticalCurvedList"/>
    <dgm:cxn modelId="{6CEF23E4-9F45-4BE6-883B-7A0ACC92682F}" type="presOf" srcId="{9A36354A-7B47-467D-B19E-AA3DDEAF55D7}" destId="{53A44FEE-8FC3-4C05-A732-1481A34E69F6}" srcOrd="0" destOrd="0" presId="urn:microsoft.com/office/officeart/2008/layout/VerticalCurvedList"/>
    <dgm:cxn modelId="{5AA9CCA1-3DE7-4786-AD54-EBA652084082}" type="presParOf" srcId="{8B14D023-29BF-40FA-878B-0E4A7A4E067B}" destId="{01DE1EE9-EE39-4A5C-8F0D-FD5ED9531DD1}" srcOrd="0" destOrd="0" presId="urn:microsoft.com/office/officeart/2008/layout/VerticalCurvedList"/>
    <dgm:cxn modelId="{B27BEE45-E880-4908-9249-A2FAC527686A}" type="presParOf" srcId="{01DE1EE9-EE39-4A5C-8F0D-FD5ED9531DD1}" destId="{69D5C05A-B809-41A1-A40E-21343127217E}" srcOrd="0" destOrd="0" presId="urn:microsoft.com/office/officeart/2008/layout/VerticalCurvedList"/>
    <dgm:cxn modelId="{C2E62785-0445-4A38-8EB7-9791FEE6DB75}" type="presParOf" srcId="{69D5C05A-B809-41A1-A40E-21343127217E}" destId="{0ACCBAE5-301A-486C-B77D-9684AFB02C48}" srcOrd="0" destOrd="0" presId="urn:microsoft.com/office/officeart/2008/layout/VerticalCurvedList"/>
    <dgm:cxn modelId="{A47B13E4-1159-4CE5-9F3A-5870E904FA27}" type="presParOf" srcId="{69D5C05A-B809-41A1-A40E-21343127217E}" destId="{81551164-F0BD-4F98-8CD1-BEE8ACD63A35}" srcOrd="1" destOrd="0" presId="urn:microsoft.com/office/officeart/2008/layout/VerticalCurvedList"/>
    <dgm:cxn modelId="{6C232237-5C16-4005-97D7-8F9D6C69051F}" type="presParOf" srcId="{69D5C05A-B809-41A1-A40E-21343127217E}" destId="{AD66A12E-501B-47FB-B01F-95B267C76B6B}" srcOrd="2" destOrd="0" presId="urn:microsoft.com/office/officeart/2008/layout/VerticalCurvedList"/>
    <dgm:cxn modelId="{D41519B2-2594-4826-B706-541CCE60363D}" type="presParOf" srcId="{69D5C05A-B809-41A1-A40E-21343127217E}" destId="{891CC511-C140-4824-A886-CF8859DDF4E2}" srcOrd="3" destOrd="0" presId="urn:microsoft.com/office/officeart/2008/layout/VerticalCurvedList"/>
    <dgm:cxn modelId="{C346D9E1-2420-4733-A9EE-DDC71C7FEA41}" type="presParOf" srcId="{01DE1EE9-EE39-4A5C-8F0D-FD5ED9531DD1}" destId="{36FEB9DC-B8CA-4EE4-A702-7D696FDB1B18}" srcOrd="1" destOrd="0" presId="urn:microsoft.com/office/officeart/2008/layout/VerticalCurvedList"/>
    <dgm:cxn modelId="{EF84D829-6C0C-411D-B30A-F80E86375904}" type="presParOf" srcId="{01DE1EE9-EE39-4A5C-8F0D-FD5ED9531DD1}" destId="{60944FD3-C6F9-46F9-8B58-550ACC7095D6}" srcOrd="2" destOrd="0" presId="urn:microsoft.com/office/officeart/2008/layout/VerticalCurvedList"/>
    <dgm:cxn modelId="{8A20147D-BE6E-4B80-88F1-3DAB3F66E21F}" type="presParOf" srcId="{60944FD3-C6F9-46F9-8B58-550ACC7095D6}" destId="{810979A9-EE04-4EF0-8F3C-00B1B65F8E23}" srcOrd="0" destOrd="0" presId="urn:microsoft.com/office/officeart/2008/layout/VerticalCurvedList"/>
    <dgm:cxn modelId="{B75885D9-2F4A-480E-93AE-9CEEE4861184}" type="presParOf" srcId="{01DE1EE9-EE39-4A5C-8F0D-FD5ED9531DD1}" destId="{762C5304-F557-4FB6-9280-B899D797AB7D}" srcOrd="3" destOrd="0" presId="urn:microsoft.com/office/officeart/2008/layout/VerticalCurvedList"/>
    <dgm:cxn modelId="{E581DB2C-E46C-43BD-802A-16050CFDC8EE}" type="presParOf" srcId="{01DE1EE9-EE39-4A5C-8F0D-FD5ED9531DD1}" destId="{1D59B477-D478-4376-9FE0-63F83F375601}" srcOrd="4" destOrd="0" presId="urn:microsoft.com/office/officeart/2008/layout/VerticalCurvedList"/>
    <dgm:cxn modelId="{4AF2550A-FC7E-4CC0-AC7A-95F46F38BB87}" type="presParOf" srcId="{1D59B477-D478-4376-9FE0-63F83F375601}" destId="{86E44DFA-23DE-47EE-83A4-ADBA07AB4D3B}" srcOrd="0" destOrd="0" presId="urn:microsoft.com/office/officeart/2008/layout/VerticalCurvedList"/>
    <dgm:cxn modelId="{D54E4498-FC0F-4689-8822-92CDA78BBB2E}" type="presParOf" srcId="{01DE1EE9-EE39-4A5C-8F0D-FD5ED9531DD1}" destId="{0B08FE9C-4216-4CA6-83D7-3E02E5709144}" srcOrd="5" destOrd="0" presId="urn:microsoft.com/office/officeart/2008/layout/VerticalCurvedList"/>
    <dgm:cxn modelId="{932D4FFE-09EE-4BED-A95D-0FDF6369EF84}" type="presParOf" srcId="{01DE1EE9-EE39-4A5C-8F0D-FD5ED9531DD1}" destId="{4D15293D-92E1-4468-B3CC-B1B96B87A321}" srcOrd="6" destOrd="0" presId="urn:microsoft.com/office/officeart/2008/layout/VerticalCurvedList"/>
    <dgm:cxn modelId="{23E5B3A7-0C6A-41C9-B24C-3A42A90BF2B4}" type="presParOf" srcId="{4D15293D-92E1-4468-B3CC-B1B96B87A321}" destId="{2EB3583E-1B88-4964-861E-60FD011BF846}" srcOrd="0" destOrd="0" presId="urn:microsoft.com/office/officeart/2008/layout/VerticalCurvedList"/>
    <dgm:cxn modelId="{875D098C-BF14-4539-A921-A8DBA32B4DA1}" type="presParOf" srcId="{01DE1EE9-EE39-4A5C-8F0D-FD5ED9531DD1}" destId="{53A44FEE-8FC3-4C05-A732-1481A34E69F6}" srcOrd="7" destOrd="0" presId="urn:microsoft.com/office/officeart/2008/layout/VerticalCurvedList"/>
    <dgm:cxn modelId="{A4CE408F-B0A6-4235-ACC4-FE5A5AAD6742}" type="presParOf" srcId="{01DE1EE9-EE39-4A5C-8F0D-FD5ED9531DD1}" destId="{1774299D-53C4-402E-BF34-36DA8035C51C}" srcOrd="8" destOrd="0" presId="urn:microsoft.com/office/officeart/2008/layout/VerticalCurvedList"/>
    <dgm:cxn modelId="{4FFF148A-5303-49F4-BEB4-3FD43728C66D}" type="presParOf" srcId="{1774299D-53C4-402E-BF34-36DA8035C51C}" destId="{41121487-2E54-4107-8641-3B6667FAF362}" srcOrd="0" destOrd="0" presId="urn:microsoft.com/office/officeart/2008/layout/VerticalCurvedList"/>
    <dgm:cxn modelId="{5C164795-A3F9-41D3-86E3-089714FF7203}" type="presParOf" srcId="{01DE1EE9-EE39-4A5C-8F0D-FD5ED9531DD1}" destId="{258B76AD-EF38-46B2-81D9-A65D890CBE90}" srcOrd="9" destOrd="0" presId="urn:microsoft.com/office/officeart/2008/layout/VerticalCurvedList"/>
    <dgm:cxn modelId="{DF24DD3C-AC21-4D30-804D-4000B03FCB08}" type="presParOf" srcId="{01DE1EE9-EE39-4A5C-8F0D-FD5ED9531DD1}" destId="{6B2A2113-44C5-4AB8-96D6-D16CBB4C879C}" srcOrd="10" destOrd="0" presId="urn:microsoft.com/office/officeart/2008/layout/VerticalCurvedList"/>
    <dgm:cxn modelId="{12022811-6486-4718-85C3-C144D6C02387}" type="presParOf" srcId="{6B2A2113-44C5-4AB8-96D6-D16CBB4C879C}" destId="{5FB030FD-3518-4FFD-BD81-2B7171059DF2}" srcOrd="0" destOrd="0" presId="urn:microsoft.com/office/officeart/2008/layout/VerticalCurvedList"/>
    <dgm:cxn modelId="{2026A5EC-E510-4D30-89FF-234BAECF7CDC}" type="presParOf" srcId="{01DE1EE9-EE39-4A5C-8F0D-FD5ED9531DD1}" destId="{8C4852D2-BA46-444E-84CE-326864AC2616}" srcOrd="11" destOrd="0" presId="urn:microsoft.com/office/officeart/2008/layout/VerticalCurvedList"/>
    <dgm:cxn modelId="{DB4C0474-5B83-496B-8EDD-C0F56FA8D70E}" type="presParOf" srcId="{01DE1EE9-EE39-4A5C-8F0D-FD5ED9531DD1}" destId="{4706C7E7-E06C-4803-A334-0E7CE0FDAA94}" srcOrd="12" destOrd="0" presId="urn:microsoft.com/office/officeart/2008/layout/VerticalCurvedList"/>
    <dgm:cxn modelId="{A1EF4DCB-EB45-4599-87C6-DCE63026FBBB}" type="presParOf" srcId="{4706C7E7-E06C-4803-A334-0E7CE0FDAA94}" destId="{535B1C0F-4EB1-48D2-8A6E-CBB20F919C4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8E9217-BF7D-47D8-B2F5-1176FD3350BF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86F0C7A1-C431-421E-8146-9796AAA79517}">
      <dgm:prSet phldrT="[Text]" custT="1"/>
      <dgm:spPr>
        <a:solidFill>
          <a:srgbClr val="DA5252"/>
        </a:solidFill>
      </dgm:spPr>
      <dgm:t>
        <a:bodyPr/>
        <a:lstStyle/>
        <a:p>
          <a:pPr rtl="1"/>
          <a:r>
            <a:rPr lang="he-IL" sz="2800" b="1" dirty="0" smtClean="0">
              <a:latin typeface="Blender" pitchFamily="18" charset="-79"/>
              <a:cs typeface="Blender" pitchFamily="18" charset="-79"/>
            </a:rPr>
            <a:t>האיום</a:t>
          </a:r>
          <a:endParaRPr lang="he-IL" sz="2800" b="1" dirty="0">
            <a:latin typeface="Blender" pitchFamily="18" charset="-79"/>
            <a:cs typeface="Blender" pitchFamily="18" charset="-79"/>
          </a:endParaRPr>
        </a:p>
      </dgm:t>
    </dgm:pt>
    <dgm:pt modelId="{64BD1160-34B6-4301-A5B2-FA5BDAA7EC1C}" type="parTrans" cxnId="{DB269859-DEA2-404A-BF85-1ADE1D8EA848}">
      <dgm:prSet/>
      <dgm:spPr/>
      <dgm:t>
        <a:bodyPr/>
        <a:lstStyle/>
        <a:p>
          <a:pPr rtl="1"/>
          <a:endParaRPr lang="he-IL"/>
        </a:p>
      </dgm:t>
    </dgm:pt>
    <dgm:pt modelId="{4C45355D-5C67-40F4-847C-9A7305483272}" type="sibTrans" cxnId="{DB269859-DEA2-404A-BF85-1ADE1D8EA848}">
      <dgm:prSet/>
      <dgm:spPr/>
      <dgm:t>
        <a:bodyPr/>
        <a:lstStyle/>
        <a:p>
          <a:pPr rtl="1"/>
          <a:endParaRPr lang="he-IL"/>
        </a:p>
      </dgm:t>
    </dgm:pt>
    <dgm:pt modelId="{8385C8DC-CBD7-4ABE-AD51-B2DDD62AAADB}">
      <dgm:prSet phldrT="[Text]" custT="1"/>
      <dgm:spPr>
        <a:solidFill>
          <a:srgbClr val="0091C4"/>
        </a:solidFill>
        <a:ln>
          <a:noFill/>
        </a:ln>
      </dgm:spPr>
      <dgm:t>
        <a:bodyPr/>
        <a:lstStyle/>
        <a:p>
          <a:pPr rtl="1"/>
          <a:endParaRPr lang="he-IL" sz="1600" b="1" dirty="0">
            <a:latin typeface="Blender" pitchFamily="18" charset="-79"/>
            <a:cs typeface="Blender" pitchFamily="18" charset="-79"/>
          </a:endParaRPr>
        </a:p>
      </dgm:t>
    </dgm:pt>
    <dgm:pt modelId="{B0D67F28-66CC-4463-8B20-6D1BD1600BF3}" type="parTrans" cxnId="{5AB4C525-DF17-4048-99C3-6867E69EC2BE}">
      <dgm:prSet custT="1"/>
      <dgm:spPr>
        <a:solidFill>
          <a:srgbClr val="C00000"/>
        </a:solidFill>
        <a:ln>
          <a:noFill/>
        </a:ln>
      </dgm:spPr>
      <dgm:t>
        <a:bodyPr/>
        <a:lstStyle/>
        <a:p>
          <a:pPr rtl="1"/>
          <a:endParaRPr lang="he-IL" sz="1000">
            <a:latin typeface="Blender" pitchFamily="18" charset="-79"/>
            <a:cs typeface="Blender" pitchFamily="18" charset="-79"/>
          </a:endParaRPr>
        </a:p>
      </dgm:t>
    </dgm:pt>
    <dgm:pt modelId="{E8D06671-362C-4D38-BB43-6A7E45DCA44F}" type="sibTrans" cxnId="{5AB4C525-DF17-4048-99C3-6867E69EC2BE}">
      <dgm:prSet/>
      <dgm:spPr/>
      <dgm:t>
        <a:bodyPr/>
        <a:lstStyle/>
        <a:p>
          <a:pPr rtl="1"/>
          <a:endParaRPr lang="he-IL"/>
        </a:p>
      </dgm:t>
    </dgm:pt>
    <dgm:pt modelId="{95EECE24-09BF-4ABB-805C-BBD5012F6BE5}">
      <dgm:prSet phldrT="[Text]" custT="1"/>
      <dgm:spPr>
        <a:solidFill>
          <a:srgbClr val="0091C4"/>
        </a:solidFill>
        <a:ln>
          <a:noFill/>
        </a:ln>
      </dgm:spPr>
      <dgm:t>
        <a:bodyPr/>
        <a:lstStyle/>
        <a:p>
          <a:pPr rtl="1"/>
          <a:endParaRPr lang="en-US" sz="2400" b="1" dirty="0" smtClean="0">
            <a:latin typeface="Blender" pitchFamily="18" charset="-79"/>
            <a:cs typeface="Blender" pitchFamily="18" charset="-79"/>
          </a:endParaRPr>
        </a:p>
      </dgm:t>
    </dgm:pt>
    <dgm:pt modelId="{05E1D12B-E93A-4DAF-991B-0F54588CC9F5}" type="parTrans" cxnId="{F8CEC483-2915-46F6-9008-E51FFBFAD008}">
      <dgm:prSet custT="1"/>
      <dgm:spPr>
        <a:solidFill>
          <a:srgbClr val="C00000"/>
        </a:solidFill>
        <a:ln>
          <a:noFill/>
        </a:ln>
      </dgm:spPr>
      <dgm:t>
        <a:bodyPr/>
        <a:lstStyle/>
        <a:p>
          <a:pPr rtl="1"/>
          <a:endParaRPr lang="he-IL" sz="1000">
            <a:latin typeface="Blender" pitchFamily="18" charset="-79"/>
            <a:cs typeface="Blender" pitchFamily="18" charset="-79"/>
          </a:endParaRPr>
        </a:p>
      </dgm:t>
    </dgm:pt>
    <dgm:pt modelId="{99EB0B89-3C3C-44DE-A4D7-40560BFE2212}" type="sibTrans" cxnId="{F8CEC483-2915-46F6-9008-E51FFBFAD008}">
      <dgm:prSet/>
      <dgm:spPr/>
      <dgm:t>
        <a:bodyPr/>
        <a:lstStyle/>
        <a:p>
          <a:pPr rtl="1"/>
          <a:endParaRPr lang="he-IL"/>
        </a:p>
      </dgm:t>
    </dgm:pt>
    <dgm:pt modelId="{0975E9C4-0C14-462D-9E46-B55F02D67174}">
      <dgm:prSet phldrT="[Text]" custT="1"/>
      <dgm:spPr>
        <a:solidFill>
          <a:srgbClr val="0091C4"/>
        </a:solidFill>
        <a:ln>
          <a:noFill/>
        </a:ln>
      </dgm:spPr>
      <dgm:t>
        <a:bodyPr/>
        <a:lstStyle/>
        <a:p>
          <a:pPr rtl="1"/>
          <a:endParaRPr lang="en-US" sz="2000" b="1" dirty="0" smtClean="0">
            <a:latin typeface="Blender" pitchFamily="18" charset="-79"/>
            <a:cs typeface="Blender" pitchFamily="18" charset="-79"/>
          </a:endParaRPr>
        </a:p>
      </dgm:t>
    </dgm:pt>
    <dgm:pt modelId="{5C5C9F2E-1449-427A-B13B-F729E579E6C1}" type="parTrans" cxnId="{F100A0A5-2875-4660-8E7B-7EB250524ED3}">
      <dgm:prSet custT="1"/>
      <dgm:spPr>
        <a:solidFill>
          <a:srgbClr val="C00000"/>
        </a:solidFill>
        <a:ln>
          <a:noFill/>
        </a:ln>
      </dgm:spPr>
      <dgm:t>
        <a:bodyPr/>
        <a:lstStyle/>
        <a:p>
          <a:pPr rtl="1"/>
          <a:endParaRPr lang="he-IL" sz="1000">
            <a:latin typeface="Blender" pitchFamily="18" charset="-79"/>
            <a:cs typeface="Blender" pitchFamily="18" charset="-79"/>
          </a:endParaRPr>
        </a:p>
      </dgm:t>
    </dgm:pt>
    <dgm:pt modelId="{CF8C7B53-8D10-41A4-BB68-25BFDF1B46F3}" type="sibTrans" cxnId="{F100A0A5-2875-4660-8E7B-7EB250524ED3}">
      <dgm:prSet/>
      <dgm:spPr/>
      <dgm:t>
        <a:bodyPr/>
        <a:lstStyle/>
        <a:p>
          <a:pPr rtl="1"/>
          <a:endParaRPr lang="he-IL"/>
        </a:p>
      </dgm:t>
    </dgm:pt>
    <dgm:pt modelId="{0B6589B8-7B0C-4541-9965-E85C70B292CC}">
      <dgm:prSet phldrT="[Text]" custT="1"/>
      <dgm:spPr>
        <a:solidFill>
          <a:srgbClr val="0091C4"/>
        </a:solidFill>
        <a:ln>
          <a:noFill/>
        </a:ln>
      </dgm:spPr>
      <dgm:t>
        <a:bodyPr/>
        <a:lstStyle/>
        <a:p>
          <a:pPr rtl="1"/>
          <a:endParaRPr lang="en-US" sz="2400" b="1" dirty="0" smtClean="0">
            <a:latin typeface="Blender" pitchFamily="18" charset="-79"/>
            <a:cs typeface="Blender" pitchFamily="18" charset="-79"/>
          </a:endParaRPr>
        </a:p>
      </dgm:t>
    </dgm:pt>
    <dgm:pt modelId="{219AA5CC-5DBB-4F1C-81DF-DA0E834F7590}" type="parTrans" cxnId="{C5D07B52-2D85-47C9-A30F-2C429A42F232}">
      <dgm:prSet custT="1"/>
      <dgm:spPr>
        <a:solidFill>
          <a:srgbClr val="C00000"/>
        </a:solidFill>
        <a:ln>
          <a:noFill/>
        </a:ln>
      </dgm:spPr>
      <dgm:t>
        <a:bodyPr/>
        <a:lstStyle/>
        <a:p>
          <a:pPr rtl="1"/>
          <a:endParaRPr lang="he-IL" sz="1000">
            <a:latin typeface="Blender" pitchFamily="18" charset="-79"/>
            <a:cs typeface="Blender" pitchFamily="18" charset="-79"/>
          </a:endParaRPr>
        </a:p>
      </dgm:t>
    </dgm:pt>
    <dgm:pt modelId="{59FB6835-243E-4434-A07C-1F5AAE1EC458}" type="sibTrans" cxnId="{C5D07B52-2D85-47C9-A30F-2C429A42F232}">
      <dgm:prSet/>
      <dgm:spPr/>
      <dgm:t>
        <a:bodyPr/>
        <a:lstStyle/>
        <a:p>
          <a:pPr rtl="1"/>
          <a:endParaRPr lang="he-IL"/>
        </a:p>
      </dgm:t>
    </dgm:pt>
    <dgm:pt modelId="{1CC73EE2-8FF1-4B39-8271-9D1A40C7FB3E}" type="pres">
      <dgm:prSet presAssocID="{A98E9217-BF7D-47D8-B2F5-1176FD3350B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F914CD-8973-4D09-81E5-FD96E5950EC1}" type="pres">
      <dgm:prSet presAssocID="{86F0C7A1-C431-421E-8146-9796AAA79517}" presName="centerShape" presStyleLbl="node0" presStyleIdx="0" presStyleCnt="1" custScaleX="170963" custScaleY="174334" custLinFactNeighborX="1703" custLinFactNeighborY="6506"/>
      <dgm:spPr/>
      <dgm:t>
        <a:bodyPr/>
        <a:lstStyle/>
        <a:p>
          <a:endParaRPr lang="en-US"/>
        </a:p>
      </dgm:t>
    </dgm:pt>
    <dgm:pt modelId="{F8B8E856-EBE9-46F8-9689-C383CD1696E8}" type="pres">
      <dgm:prSet presAssocID="{B0D67F28-66CC-4463-8B20-6D1BD1600BF3}" presName="parTrans" presStyleLbl="sibTrans2D1" presStyleIdx="0" presStyleCnt="4" custAng="10341505"/>
      <dgm:spPr/>
      <dgm:t>
        <a:bodyPr/>
        <a:lstStyle/>
        <a:p>
          <a:endParaRPr lang="en-US"/>
        </a:p>
      </dgm:t>
    </dgm:pt>
    <dgm:pt modelId="{E38FF9FC-5EBF-4672-81FA-E5C49EF6D558}" type="pres">
      <dgm:prSet presAssocID="{B0D67F28-66CC-4463-8B20-6D1BD1600BF3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57E5F146-5A29-4535-AE1D-1355527EC6FB}" type="pres">
      <dgm:prSet presAssocID="{8385C8DC-CBD7-4ABE-AD51-B2DDD62AAADB}" presName="node" presStyleLbl="node1" presStyleIdx="0" presStyleCnt="4" custScaleX="149868" custScaleY="149871" custRadScaleRad="150609" custRadScaleInc="1615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7D9A95-8A48-4C9B-8F37-ADFC4E1EC17E}" type="pres">
      <dgm:prSet presAssocID="{05E1D12B-E93A-4DAF-991B-0F54588CC9F5}" presName="parTrans" presStyleLbl="sibTrans2D1" presStyleIdx="1" presStyleCnt="4" custAng="10298136"/>
      <dgm:spPr/>
      <dgm:t>
        <a:bodyPr/>
        <a:lstStyle/>
        <a:p>
          <a:endParaRPr lang="en-US"/>
        </a:p>
      </dgm:t>
    </dgm:pt>
    <dgm:pt modelId="{8917BA7B-1445-4A72-A805-F25522566788}" type="pres">
      <dgm:prSet presAssocID="{05E1D12B-E93A-4DAF-991B-0F54588CC9F5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8D3F71DA-65B6-4D8B-98EA-3304D7E74CD8}" type="pres">
      <dgm:prSet presAssocID="{95EECE24-09BF-4ABB-805C-BBD5012F6BE5}" presName="node" presStyleLbl="node1" presStyleIdx="1" presStyleCnt="4" custScaleX="149868" custScaleY="149871" custRadScaleRad="161698" custRadScaleInc="602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AB3541-D1BA-45AA-9C51-3E28213A0CF9}" type="pres">
      <dgm:prSet presAssocID="{5C5C9F2E-1449-427A-B13B-F729E579E6C1}" presName="parTrans" presStyleLbl="sibTrans2D1" presStyleIdx="2" presStyleCnt="4" custAng="11349818"/>
      <dgm:spPr/>
      <dgm:t>
        <a:bodyPr/>
        <a:lstStyle/>
        <a:p>
          <a:endParaRPr lang="en-US"/>
        </a:p>
      </dgm:t>
    </dgm:pt>
    <dgm:pt modelId="{4C1472FD-1EE6-4E1D-BBF7-29C64FEA681C}" type="pres">
      <dgm:prSet presAssocID="{5C5C9F2E-1449-427A-B13B-F729E579E6C1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397ED3E2-B52D-475F-94C3-B40EC00D4C02}" type="pres">
      <dgm:prSet presAssocID="{0975E9C4-0C14-462D-9E46-B55F02D67174}" presName="node" presStyleLbl="node1" presStyleIdx="2" presStyleCnt="4" custScaleX="149868" custScaleY="149871" custRadScaleRad="148715" custRadScaleInc="1349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FB2AAB-6D23-4EC3-BC8A-A9C22A3F633C}" type="pres">
      <dgm:prSet presAssocID="{219AA5CC-5DBB-4F1C-81DF-DA0E834F7590}" presName="parTrans" presStyleLbl="sibTrans2D1" presStyleIdx="3" presStyleCnt="4" custAng="11192823"/>
      <dgm:spPr/>
      <dgm:t>
        <a:bodyPr/>
        <a:lstStyle/>
        <a:p>
          <a:endParaRPr lang="en-US"/>
        </a:p>
      </dgm:t>
    </dgm:pt>
    <dgm:pt modelId="{FA86AA0E-01EB-4590-BD29-D1C0368CAAE7}" type="pres">
      <dgm:prSet presAssocID="{219AA5CC-5DBB-4F1C-81DF-DA0E834F7590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81301FB7-52F3-45B3-9FEF-2C65F8FDAD9B}" type="pres">
      <dgm:prSet presAssocID="{0B6589B8-7B0C-4541-9965-E85C70B292CC}" presName="node" presStyleLbl="node1" presStyleIdx="3" presStyleCnt="4" custScaleX="149868" custScaleY="149871" custRadScaleRad="137212" custRadScaleInc="422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FDFE25-C808-4CFE-817F-9D7D6DBDF92E}" type="presOf" srcId="{0975E9C4-0C14-462D-9E46-B55F02D67174}" destId="{397ED3E2-B52D-475F-94C3-B40EC00D4C02}" srcOrd="0" destOrd="0" presId="urn:microsoft.com/office/officeart/2005/8/layout/radial5"/>
    <dgm:cxn modelId="{32841E1F-D3A1-4078-84EE-B1D361459D31}" type="presOf" srcId="{A98E9217-BF7D-47D8-B2F5-1176FD3350BF}" destId="{1CC73EE2-8FF1-4B39-8271-9D1A40C7FB3E}" srcOrd="0" destOrd="0" presId="urn:microsoft.com/office/officeart/2005/8/layout/radial5"/>
    <dgm:cxn modelId="{CDAA4BDD-1E58-482E-B666-8A160D4327B2}" type="presOf" srcId="{05E1D12B-E93A-4DAF-991B-0F54588CC9F5}" destId="{EE7D9A95-8A48-4C9B-8F37-ADFC4E1EC17E}" srcOrd="0" destOrd="0" presId="urn:microsoft.com/office/officeart/2005/8/layout/radial5"/>
    <dgm:cxn modelId="{10A282E6-C45A-4E6D-B9A9-747F848BE56D}" type="presOf" srcId="{05E1D12B-E93A-4DAF-991B-0F54588CC9F5}" destId="{8917BA7B-1445-4A72-A805-F25522566788}" srcOrd="1" destOrd="0" presId="urn:microsoft.com/office/officeart/2005/8/layout/radial5"/>
    <dgm:cxn modelId="{6FE279F4-8280-4CA2-88A5-48443604925D}" type="presOf" srcId="{B0D67F28-66CC-4463-8B20-6D1BD1600BF3}" destId="{E38FF9FC-5EBF-4672-81FA-E5C49EF6D558}" srcOrd="1" destOrd="0" presId="urn:microsoft.com/office/officeart/2005/8/layout/radial5"/>
    <dgm:cxn modelId="{61B05C40-E968-4DB4-B2EF-F290893550EA}" type="presOf" srcId="{5C5C9F2E-1449-427A-B13B-F729E579E6C1}" destId="{B9AB3541-D1BA-45AA-9C51-3E28213A0CF9}" srcOrd="0" destOrd="0" presId="urn:microsoft.com/office/officeart/2005/8/layout/radial5"/>
    <dgm:cxn modelId="{F100A0A5-2875-4660-8E7B-7EB250524ED3}" srcId="{86F0C7A1-C431-421E-8146-9796AAA79517}" destId="{0975E9C4-0C14-462D-9E46-B55F02D67174}" srcOrd="2" destOrd="0" parTransId="{5C5C9F2E-1449-427A-B13B-F729E579E6C1}" sibTransId="{CF8C7B53-8D10-41A4-BB68-25BFDF1B46F3}"/>
    <dgm:cxn modelId="{8802E006-EF42-4FBA-B53C-B63B28977F6E}" type="presOf" srcId="{0B6589B8-7B0C-4541-9965-E85C70B292CC}" destId="{81301FB7-52F3-45B3-9FEF-2C65F8FDAD9B}" srcOrd="0" destOrd="0" presId="urn:microsoft.com/office/officeart/2005/8/layout/radial5"/>
    <dgm:cxn modelId="{564014F0-218F-4CE3-9AD7-3BB2F1218D1D}" type="presOf" srcId="{8385C8DC-CBD7-4ABE-AD51-B2DDD62AAADB}" destId="{57E5F146-5A29-4535-AE1D-1355527EC6FB}" srcOrd="0" destOrd="0" presId="urn:microsoft.com/office/officeart/2005/8/layout/radial5"/>
    <dgm:cxn modelId="{A79FA820-F598-452C-A686-53108F19AC36}" type="presOf" srcId="{219AA5CC-5DBB-4F1C-81DF-DA0E834F7590}" destId="{A9FB2AAB-6D23-4EC3-BC8A-A9C22A3F633C}" srcOrd="0" destOrd="0" presId="urn:microsoft.com/office/officeart/2005/8/layout/radial5"/>
    <dgm:cxn modelId="{CAF3F3FF-107B-449C-A3DE-8171B4E59437}" type="presOf" srcId="{95EECE24-09BF-4ABB-805C-BBD5012F6BE5}" destId="{8D3F71DA-65B6-4D8B-98EA-3304D7E74CD8}" srcOrd="0" destOrd="0" presId="urn:microsoft.com/office/officeart/2005/8/layout/radial5"/>
    <dgm:cxn modelId="{5AB4C525-DF17-4048-99C3-6867E69EC2BE}" srcId="{86F0C7A1-C431-421E-8146-9796AAA79517}" destId="{8385C8DC-CBD7-4ABE-AD51-B2DDD62AAADB}" srcOrd="0" destOrd="0" parTransId="{B0D67F28-66CC-4463-8B20-6D1BD1600BF3}" sibTransId="{E8D06671-362C-4D38-BB43-6A7E45DCA44F}"/>
    <dgm:cxn modelId="{793595E4-765E-43B5-9E50-8BE629F5E20E}" type="presOf" srcId="{86F0C7A1-C431-421E-8146-9796AAA79517}" destId="{37F914CD-8973-4D09-81E5-FD96E5950EC1}" srcOrd="0" destOrd="0" presId="urn:microsoft.com/office/officeart/2005/8/layout/radial5"/>
    <dgm:cxn modelId="{DB269859-DEA2-404A-BF85-1ADE1D8EA848}" srcId="{A98E9217-BF7D-47D8-B2F5-1176FD3350BF}" destId="{86F0C7A1-C431-421E-8146-9796AAA79517}" srcOrd="0" destOrd="0" parTransId="{64BD1160-34B6-4301-A5B2-FA5BDAA7EC1C}" sibTransId="{4C45355D-5C67-40F4-847C-9A7305483272}"/>
    <dgm:cxn modelId="{C5D07B52-2D85-47C9-A30F-2C429A42F232}" srcId="{86F0C7A1-C431-421E-8146-9796AAA79517}" destId="{0B6589B8-7B0C-4541-9965-E85C70B292CC}" srcOrd="3" destOrd="0" parTransId="{219AA5CC-5DBB-4F1C-81DF-DA0E834F7590}" sibTransId="{59FB6835-243E-4434-A07C-1F5AAE1EC458}"/>
    <dgm:cxn modelId="{1E09892C-9A62-4CA9-9BC9-C5581C489C82}" type="presOf" srcId="{219AA5CC-5DBB-4F1C-81DF-DA0E834F7590}" destId="{FA86AA0E-01EB-4590-BD29-D1C0368CAAE7}" srcOrd="1" destOrd="0" presId="urn:microsoft.com/office/officeart/2005/8/layout/radial5"/>
    <dgm:cxn modelId="{F8CEC483-2915-46F6-9008-E51FFBFAD008}" srcId="{86F0C7A1-C431-421E-8146-9796AAA79517}" destId="{95EECE24-09BF-4ABB-805C-BBD5012F6BE5}" srcOrd="1" destOrd="0" parTransId="{05E1D12B-E93A-4DAF-991B-0F54588CC9F5}" sibTransId="{99EB0B89-3C3C-44DE-A4D7-40560BFE2212}"/>
    <dgm:cxn modelId="{473ECE2A-CA2A-4A20-8E92-2292609FC420}" type="presOf" srcId="{5C5C9F2E-1449-427A-B13B-F729E579E6C1}" destId="{4C1472FD-1EE6-4E1D-BBF7-29C64FEA681C}" srcOrd="1" destOrd="0" presId="urn:microsoft.com/office/officeart/2005/8/layout/radial5"/>
    <dgm:cxn modelId="{1FBBB098-0CD9-4830-A23E-1E60C962487D}" type="presOf" srcId="{B0D67F28-66CC-4463-8B20-6D1BD1600BF3}" destId="{F8B8E856-EBE9-46F8-9689-C383CD1696E8}" srcOrd="0" destOrd="0" presId="urn:microsoft.com/office/officeart/2005/8/layout/radial5"/>
    <dgm:cxn modelId="{CE44EEC9-390E-4F3C-88B9-53BF3FF4A2A9}" type="presParOf" srcId="{1CC73EE2-8FF1-4B39-8271-9D1A40C7FB3E}" destId="{37F914CD-8973-4D09-81E5-FD96E5950EC1}" srcOrd="0" destOrd="0" presId="urn:microsoft.com/office/officeart/2005/8/layout/radial5"/>
    <dgm:cxn modelId="{D7A6A4D7-B360-4550-BC9C-C5A20C0F47A2}" type="presParOf" srcId="{1CC73EE2-8FF1-4B39-8271-9D1A40C7FB3E}" destId="{F8B8E856-EBE9-46F8-9689-C383CD1696E8}" srcOrd="1" destOrd="0" presId="urn:microsoft.com/office/officeart/2005/8/layout/radial5"/>
    <dgm:cxn modelId="{0571E458-1442-43E0-B567-F9E6C4C7A750}" type="presParOf" srcId="{F8B8E856-EBE9-46F8-9689-C383CD1696E8}" destId="{E38FF9FC-5EBF-4672-81FA-E5C49EF6D558}" srcOrd="0" destOrd="0" presId="urn:microsoft.com/office/officeart/2005/8/layout/radial5"/>
    <dgm:cxn modelId="{C2F38C07-C8A6-4F6E-953E-AE8EEDB34689}" type="presParOf" srcId="{1CC73EE2-8FF1-4B39-8271-9D1A40C7FB3E}" destId="{57E5F146-5A29-4535-AE1D-1355527EC6FB}" srcOrd="2" destOrd="0" presId="urn:microsoft.com/office/officeart/2005/8/layout/radial5"/>
    <dgm:cxn modelId="{E5F070F8-C5C2-49ED-A359-87120C56D7F6}" type="presParOf" srcId="{1CC73EE2-8FF1-4B39-8271-9D1A40C7FB3E}" destId="{EE7D9A95-8A48-4C9B-8F37-ADFC4E1EC17E}" srcOrd="3" destOrd="0" presId="urn:microsoft.com/office/officeart/2005/8/layout/radial5"/>
    <dgm:cxn modelId="{D481EFD3-925C-4FEB-9D89-540080EB0D57}" type="presParOf" srcId="{EE7D9A95-8A48-4C9B-8F37-ADFC4E1EC17E}" destId="{8917BA7B-1445-4A72-A805-F25522566788}" srcOrd="0" destOrd="0" presId="urn:microsoft.com/office/officeart/2005/8/layout/radial5"/>
    <dgm:cxn modelId="{A1E37149-C6A5-4DA7-93A7-5BC11CA23163}" type="presParOf" srcId="{1CC73EE2-8FF1-4B39-8271-9D1A40C7FB3E}" destId="{8D3F71DA-65B6-4D8B-98EA-3304D7E74CD8}" srcOrd="4" destOrd="0" presId="urn:microsoft.com/office/officeart/2005/8/layout/radial5"/>
    <dgm:cxn modelId="{7BA72C22-91E8-40AA-B728-86F96003FE26}" type="presParOf" srcId="{1CC73EE2-8FF1-4B39-8271-9D1A40C7FB3E}" destId="{B9AB3541-D1BA-45AA-9C51-3E28213A0CF9}" srcOrd="5" destOrd="0" presId="urn:microsoft.com/office/officeart/2005/8/layout/radial5"/>
    <dgm:cxn modelId="{762FADD0-85DB-4EC2-81C0-E6BA9E75E9BB}" type="presParOf" srcId="{B9AB3541-D1BA-45AA-9C51-3E28213A0CF9}" destId="{4C1472FD-1EE6-4E1D-BBF7-29C64FEA681C}" srcOrd="0" destOrd="0" presId="urn:microsoft.com/office/officeart/2005/8/layout/radial5"/>
    <dgm:cxn modelId="{C92C5CE2-F7E2-4A5C-9A85-288D9D88C4D0}" type="presParOf" srcId="{1CC73EE2-8FF1-4B39-8271-9D1A40C7FB3E}" destId="{397ED3E2-B52D-475F-94C3-B40EC00D4C02}" srcOrd="6" destOrd="0" presId="urn:microsoft.com/office/officeart/2005/8/layout/radial5"/>
    <dgm:cxn modelId="{517F44B7-9C3D-4BA1-A7BB-EFA1DC408F2C}" type="presParOf" srcId="{1CC73EE2-8FF1-4B39-8271-9D1A40C7FB3E}" destId="{A9FB2AAB-6D23-4EC3-BC8A-A9C22A3F633C}" srcOrd="7" destOrd="0" presId="urn:microsoft.com/office/officeart/2005/8/layout/radial5"/>
    <dgm:cxn modelId="{EC3086C3-18B3-4BFC-8B44-EB197EC7F161}" type="presParOf" srcId="{A9FB2AAB-6D23-4EC3-BC8A-A9C22A3F633C}" destId="{FA86AA0E-01EB-4590-BD29-D1C0368CAAE7}" srcOrd="0" destOrd="0" presId="urn:microsoft.com/office/officeart/2005/8/layout/radial5"/>
    <dgm:cxn modelId="{495B5600-812B-4A6F-B5B2-228FA2C74685}" type="presParOf" srcId="{1CC73EE2-8FF1-4B39-8271-9D1A40C7FB3E}" destId="{81301FB7-52F3-45B3-9FEF-2C65F8FDAD9B}" srcOrd="8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38461C-BC67-46D1-A4B5-5FAAC092937E}" type="doc">
      <dgm:prSet loTypeId="urn:microsoft.com/office/officeart/2005/8/layout/process4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70F5C72-3828-4CEB-B761-BF8D9F96D2E3}">
      <dgm:prSet phldrT="[טקסט]" custT="1"/>
      <dgm:spPr/>
      <dgm:t>
        <a:bodyPr/>
        <a:lstStyle/>
        <a:p>
          <a:r>
            <a:rPr lang="he-IL" sz="2000" b="1" dirty="0" smtClean="0">
              <a:latin typeface="Blender" panose="02020003050405020304" pitchFamily="18" charset="-79"/>
              <a:cs typeface="Blender" panose="02020003050405020304" pitchFamily="18" charset="-79"/>
            </a:rPr>
            <a:t>ניתוח האיומים על מרחב הסייבר הישראלי – מבוסס מודיעין</a:t>
          </a:r>
          <a:endParaRPr lang="en-US" sz="2000" b="1" dirty="0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91503E06-6C87-4921-9CEF-7314D8206EA0}" type="parTrans" cxnId="{36922A47-AAC1-4FF3-A619-8856EB17E140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9B70F098-9197-4A59-A028-5ADEC39853F0}" type="sibTrans" cxnId="{36922A47-AAC1-4FF3-A619-8856EB17E140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C4CA6A1F-2C7F-4D6A-8D55-27AFA5FEEB79}">
      <dgm:prSet phldrT="[טקסט]" custT="1"/>
      <dgm:spPr/>
      <dgm:t>
        <a:bodyPr/>
        <a:lstStyle/>
        <a:p>
          <a:r>
            <a:rPr lang="he-IL" sz="2000" b="1" dirty="0" smtClean="0">
              <a:latin typeface="Blender" panose="02020003050405020304" pitchFamily="18" charset="-79"/>
              <a:cs typeface="Blender" panose="02020003050405020304" pitchFamily="18" charset="-79"/>
            </a:rPr>
            <a:t>בניית מתארי תקיפה</a:t>
          </a:r>
          <a:endParaRPr lang="en-US" sz="2000" b="1" dirty="0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20BAA292-8D52-4625-A369-17005CD52D3A}" type="parTrans" cxnId="{9CF00C1F-A04B-4DCE-AC52-A4CC44DAAAFD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D1B37818-4BED-4B97-83BA-2F95DF3E1CCD}" type="sibTrans" cxnId="{9CF00C1F-A04B-4DCE-AC52-A4CC44DAAAFD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7B5D5A98-8578-4977-A229-54B2FA56D45B}">
      <dgm:prSet phldrT="[טקסט]" custT="1"/>
      <dgm:spPr>
        <a:solidFill>
          <a:srgbClr val="5F5BAE"/>
        </a:solidFill>
      </dgm:spPr>
      <dgm:t>
        <a:bodyPr/>
        <a:lstStyle/>
        <a:p>
          <a:r>
            <a:rPr lang="he-IL" sz="2000" b="1" dirty="0" smtClean="0">
              <a:latin typeface="Blender" panose="02020003050405020304" pitchFamily="18" charset="-79"/>
              <a:cs typeface="Blender" panose="02020003050405020304" pitchFamily="18" charset="-79"/>
            </a:rPr>
            <a:t>כתיבת עקרונות הגנה</a:t>
          </a:r>
          <a:endParaRPr lang="en-US" sz="2000" b="1" dirty="0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39FA8E18-B282-4077-8DD4-9BA3A6EAC269}" type="parTrans" cxnId="{28570F77-355E-4D7B-8574-01258C755922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253E0531-A64D-4750-B861-B7012F28621D}" type="sibTrans" cxnId="{28570F77-355E-4D7B-8574-01258C755922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08866056-AFA6-481D-BF7A-4397CF6374C4}">
      <dgm:prSet custT="1"/>
      <dgm:spPr>
        <a:solidFill>
          <a:srgbClr val="3B3870"/>
        </a:solidFill>
      </dgm:spPr>
      <dgm:t>
        <a:bodyPr/>
        <a:lstStyle/>
        <a:p>
          <a:r>
            <a:rPr lang="he-IL" sz="2000" b="1" dirty="0" smtClean="0">
              <a:latin typeface="Blender" panose="02020003050405020304" pitchFamily="18" charset="-79"/>
              <a:cs typeface="Blender" panose="02020003050405020304" pitchFamily="18" charset="-79"/>
            </a:rPr>
            <a:t>קביעת אשכולות יידע נדרשים</a:t>
          </a:r>
          <a:r>
            <a:rPr lang="he-IL" sz="1400" dirty="0" smtClean="0">
              <a:latin typeface="Blender" panose="02020003050405020304" pitchFamily="18" charset="-79"/>
              <a:cs typeface="Blender" panose="02020003050405020304" pitchFamily="18" charset="-79"/>
            </a:rPr>
            <a:t> </a:t>
          </a:r>
          <a:r>
            <a:rPr lang="he-IL" sz="2000" b="1" dirty="0" smtClean="0">
              <a:latin typeface="Blender" panose="02020003050405020304" pitchFamily="18" charset="-79"/>
              <a:cs typeface="Blender" panose="02020003050405020304" pitchFamily="18" charset="-79"/>
            </a:rPr>
            <a:t>לכל מקצוע</a:t>
          </a:r>
          <a:endParaRPr lang="en-US" sz="2000" b="1" dirty="0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7CAC7B27-88A0-423C-AC80-E8F33F222468}" type="parTrans" cxnId="{84F56835-6C1C-40F6-B793-416D60231E4A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3FF6A754-7537-4EAE-83D7-FCF01F7DF82C}" type="sibTrans" cxnId="{84F56835-6C1C-40F6-B793-416D60231E4A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2928528E-3784-4CB2-95C8-8027859FBDFD}">
      <dgm:prSet custT="1"/>
      <dgm:spPr>
        <a:solidFill>
          <a:srgbClr val="018ABB">
            <a:alpha val="89804"/>
          </a:srgbClr>
        </a:solidFill>
      </dgm:spPr>
      <dgm:t>
        <a:bodyPr/>
        <a:lstStyle/>
        <a:p>
          <a:r>
            <a:rPr lang="he-IL" sz="1600" b="1" dirty="0" smtClean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rPr>
            <a:t>ידע מעשי</a:t>
          </a:r>
          <a:endParaRPr lang="en-US" sz="1600" b="1" dirty="0">
            <a:solidFill>
              <a:schemeClr val="bg1"/>
            </a:solidFill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188C2C72-5771-43B9-86E9-83D33B1F9589}" type="parTrans" cxnId="{262A1367-731D-4D30-A4EA-14A7825087EE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796A3432-B3CE-4E7E-A5E8-7ABEE27F2261}" type="sibTrans" cxnId="{262A1367-731D-4D30-A4EA-14A7825087EE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E6580CB5-E06D-4817-A7F3-BE96916E2498}">
      <dgm:prSet custT="1"/>
      <dgm:spPr>
        <a:solidFill>
          <a:srgbClr val="017099">
            <a:alpha val="90000"/>
          </a:srgbClr>
        </a:solidFill>
      </dgm:spPr>
      <dgm:t>
        <a:bodyPr/>
        <a:lstStyle/>
        <a:p>
          <a:r>
            <a:rPr lang="he-IL" sz="1600" b="1" dirty="0" smtClean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rPr>
            <a:t>ידע תאורטי</a:t>
          </a:r>
          <a:endParaRPr lang="en-US" sz="1600" b="1" dirty="0">
            <a:solidFill>
              <a:schemeClr val="bg1"/>
            </a:solidFill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D7914865-EFCC-45A3-8C52-5E19A3860253}" type="parTrans" cxnId="{80FCA065-F224-4BC4-BA96-32408C72120E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CCA848FD-03FC-4649-8C73-7FA2CB11B18C}" type="sibTrans" cxnId="{80FCA065-F224-4BC4-BA96-32408C72120E}">
      <dgm:prSet/>
      <dgm:spPr/>
      <dgm:t>
        <a:bodyPr/>
        <a:lstStyle/>
        <a:p>
          <a:endParaRPr lang="en-US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4A954A90-AF8A-40A8-A70E-1C9E3F1FBF9A}" type="pres">
      <dgm:prSet presAssocID="{3838461C-BC67-46D1-A4B5-5FAAC092937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2DA25E-00EA-4FF2-A501-4999F126734B}" type="pres">
      <dgm:prSet presAssocID="{08866056-AFA6-481D-BF7A-4397CF6374C4}" presName="boxAndChildren" presStyleCnt="0"/>
      <dgm:spPr/>
    </dgm:pt>
    <dgm:pt modelId="{90C71E83-32F7-44C0-98C1-FF4DE7A768A6}" type="pres">
      <dgm:prSet presAssocID="{08866056-AFA6-481D-BF7A-4397CF6374C4}" presName="parentTextBox" presStyleLbl="node1" presStyleIdx="0" presStyleCnt="4"/>
      <dgm:spPr/>
      <dgm:t>
        <a:bodyPr/>
        <a:lstStyle/>
        <a:p>
          <a:endParaRPr lang="en-US"/>
        </a:p>
      </dgm:t>
    </dgm:pt>
    <dgm:pt modelId="{FBEAC7D4-8D1E-4016-B0E2-4DFC14930A3D}" type="pres">
      <dgm:prSet presAssocID="{08866056-AFA6-481D-BF7A-4397CF6374C4}" presName="entireBox" presStyleLbl="node1" presStyleIdx="0" presStyleCnt="4" custLinFactNeighborY="1448"/>
      <dgm:spPr/>
      <dgm:t>
        <a:bodyPr/>
        <a:lstStyle/>
        <a:p>
          <a:endParaRPr lang="en-US"/>
        </a:p>
      </dgm:t>
    </dgm:pt>
    <dgm:pt modelId="{B9582A1C-AB41-444C-A63C-04E9A52F5304}" type="pres">
      <dgm:prSet presAssocID="{08866056-AFA6-481D-BF7A-4397CF6374C4}" presName="descendantBox" presStyleCnt="0"/>
      <dgm:spPr/>
    </dgm:pt>
    <dgm:pt modelId="{99A1CD58-106B-4270-AE43-AC10C86FDD56}" type="pres">
      <dgm:prSet presAssocID="{2928528E-3784-4CB2-95C8-8027859FBDFD}" presName="childTextBox" presStyleLbl="fgAccFollowNode1" presStyleIdx="0" presStyleCnt="2" custScaleX="910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914ADD-C876-45FC-AAA2-8FB76B567A8B}" type="pres">
      <dgm:prSet presAssocID="{E6580CB5-E06D-4817-A7F3-BE96916E2498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A4BCFB-99F6-478C-AC58-B8DBBF23A2E1}" type="pres">
      <dgm:prSet presAssocID="{253E0531-A64D-4750-B861-B7012F28621D}" presName="sp" presStyleCnt="0"/>
      <dgm:spPr/>
    </dgm:pt>
    <dgm:pt modelId="{BCD111CE-ACCF-4604-AA8D-9302EAC1F33E}" type="pres">
      <dgm:prSet presAssocID="{7B5D5A98-8578-4977-A229-54B2FA56D45B}" presName="arrowAndChildren" presStyleCnt="0"/>
      <dgm:spPr/>
    </dgm:pt>
    <dgm:pt modelId="{1192388E-B213-4B21-B4F1-B41B07601D0B}" type="pres">
      <dgm:prSet presAssocID="{7B5D5A98-8578-4977-A229-54B2FA56D45B}" presName="parentTextArrow" presStyleLbl="node1" presStyleIdx="1" presStyleCnt="4"/>
      <dgm:spPr/>
      <dgm:t>
        <a:bodyPr/>
        <a:lstStyle/>
        <a:p>
          <a:endParaRPr lang="en-US"/>
        </a:p>
      </dgm:t>
    </dgm:pt>
    <dgm:pt modelId="{4976C2E8-74EC-4892-A1BA-4295F4F9FA93}" type="pres">
      <dgm:prSet presAssocID="{D1B37818-4BED-4B97-83BA-2F95DF3E1CCD}" presName="sp" presStyleCnt="0"/>
      <dgm:spPr/>
    </dgm:pt>
    <dgm:pt modelId="{D71B0B62-5131-4F1A-A58E-83B4ADF96ECD}" type="pres">
      <dgm:prSet presAssocID="{C4CA6A1F-2C7F-4D6A-8D55-27AFA5FEEB79}" presName="arrowAndChildren" presStyleCnt="0"/>
      <dgm:spPr/>
    </dgm:pt>
    <dgm:pt modelId="{952EC3E3-8C47-46AB-B8F5-B25AD31B0F47}" type="pres">
      <dgm:prSet presAssocID="{C4CA6A1F-2C7F-4D6A-8D55-27AFA5FEEB79}" presName="parentTextArrow" presStyleLbl="node1" presStyleIdx="2" presStyleCnt="4"/>
      <dgm:spPr/>
      <dgm:t>
        <a:bodyPr/>
        <a:lstStyle/>
        <a:p>
          <a:endParaRPr lang="en-US"/>
        </a:p>
      </dgm:t>
    </dgm:pt>
    <dgm:pt modelId="{76BFBC2B-C6E1-4E8D-8DAB-46C2EDB67BD1}" type="pres">
      <dgm:prSet presAssocID="{9B70F098-9197-4A59-A028-5ADEC39853F0}" presName="sp" presStyleCnt="0"/>
      <dgm:spPr/>
    </dgm:pt>
    <dgm:pt modelId="{8983347B-EDFC-4F1C-A5C1-5817C4B81867}" type="pres">
      <dgm:prSet presAssocID="{170F5C72-3828-4CEB-B761-BF8D9F96D2E3}" presName="arrowAndChildren" presStyleCnt="0"/>
      <dgm:spPr/>
    </dgm:pt>
    <dgm:pt modelId="{4E811AAE-287C-4545-B8EB-7E2B7A32BA58}" type="pres">
      <dgm:prSet presAssocID="{170F5C72-3828-4CEB-B761-BF8D9F96D2E3}" presName="parentTextArrow" presStyleLbl="node1" presStyleIdx="3" presStyleCnt="4" custLinFactNeighborX="-793"/>
      <dgm:spPr/>
      <dgm:t>
        <a:bodyPr/>
        <a:lstStyle/>
        <a:p>
          <a:endParaRPr lang="en-US"/>
        </a:p>
      </dgm:t>
    </dgm:pt>
  </dgm:ptLst>
  <dgm:cxnLst>
    <dgm:cxn modelId="{36922A47-AAC1-4FF3-A619-8856EB17E140}" srcId="{3838461C-BC67-46D1-A4B5-5FAAC092937E}" destId="{170F5C72-3828-4CEB-B761-BF8D9F96D2E3}" srcOrd="0" destOrd="0" parTransId="{91503E06-6C87-4921-9CEF-7314D8206EA0}" sibTransId="{9B70F098-9197-4A59-A028-5ADEC39853F0}"/>
    <dgm:cxn modelId="{F96D06FA-BE6F-4D97-8D29-2610B026D0C5}" type="presOf" srcId="{3838461C-BC67-46D1-A4B5-5FAAC092937E}" destId="{4A954A90-AF8A-40A8-A70E-1C9E3F1FBF9A}" srcOrd="0" destOrd="0" presId="urn:microsoft.com/office/officeart/2005/8/layout/process4"/>
    <dgm:cxn modelId="{262A1367-731D-4D30-A4EA-14A7825087EE}" srcId="{08866056-AFA6-481D-BF7A-4397CF6374C4}" destId="{2928528E-3784-4CB2-95C8-8027859FBDFD}" srcOrd="0" destOrd="0" parTransId="{188C2C72-5771-43B9-86E9-83D33B1F9589}" sibTransId="{796A3432-B3CE-4E7E-A5E8-7ABEE27F2261}"/>
    <dgm:cxn modelId="{BF3423CD-7E40-49E5-95C1-65FE2AFAE4F7}" type="presOf" srcId="{2928528E-3784-4CB2-95C8-8027859FBDFD}" destId="{99A1CD58-106B-4270-AE43-AC10C86FDD56}" srcOrd="0" destOrd="0" presId="urn:microsoft.com/office/officeart/2005/8/layout/process4"/>
    <dgm:cxn modelId="{C6D5A736-FD89-497A-B250-EA4A031F8DBA}" type="presOf" srcId="{08866056-AFA6-481D-BF7A-4397CF6374C4}" destId="{FBEAC7D4-8D1E-4016-B0E2-4DFC14930A3D}" srcOrd="1" destOrd="0" presId="urn:microsoft.com/office/officeart/2005/8/layout/process4"/>
    <dgm:cxn modelId="{9CF00C1F-A04B-4DCE-AC52-A4CC44DAAAFD}" srcId="{3838461C-BC67-46D1-A4B5-5FAAC092937E}" destId="{C4CA6A1F-2C7F-4D6A-8D55-27AFA5FEEB79}" srcOrd="1" destOrd="0" parTransId="{20BAA292-8D52-4625-A369-17005CD52D3A}" sibTransId="{D1B37818-4BED-4B97-83BA-2F95DF3E1CCD}"/>
    <dgm:cxn modelId="{A02E5E11-4713-4013-ADC7-139F7B32D9BC}" type="presOf" srcId="{C4CA6A1F-2C7F-4D6A-8D55-27AFA5FEEB79}" destId="{952EC3E3-8C47-46AB-B8F5-B25AD31B0F47}" srcOrd="0" destOrd="0" presId="urn:microsoft.com/office/officeart/2005/8/layout/process4"/>
    <dgm:cxn modelId="{80FCA065-F224-4BC4-BA96-32408C72120E}" srcId="{08866056-AFA6-481D-BF7A-4397CF6374C4}" destId="{E6580CB5-E06D-4817-A7F3-BE96916E2498}" srcOrd="1" destOrd="0" parTransId="{D7914865-EFCC-45A3-8C52-5E19A3860253}" sibTransId="{CCA848FD-03FC-4649-8C73-7FA2CB11B18C}"/>
    <dgm:cxn modelId="{84F56835-6C1C-40F6-B793-416D60231E4A}" srcId="{3838461C-BC67-46D1-A4B5-5FAAC092937E}" destId="{08866056-AFA6-481D-BF7A-4397CF6374C4}" srcOrd="3" destOrd="0" parTransId="{7CAC7B27-88A0-423C-AC80-E8F33F222468}" sibTransId="{3FF6A754-7537-4EAE-83D7-FCF01F7DF82C}"/>
    <dgm:cxn modelId="{F39FF367-07B1-4F2F-BC1F-E940A74E3C3E}" type="presOf" srcId="{170F5C72-3828-4CEB-B761-BF8D9F96D2E3}" destId="{4E811AAE-287C-4545-B8EB-7E2B7A32BA58}" srcOrd="0" destOrd="0" presId="urn:microsoft.com/office/officeart/2005/8/layout/process4"/>
    <dgm:cxn modelId="{28570F77-355E-4D7B-8574-01258C755922}" srcId="{3838461C-BC67-46D1-A4B5-5FAAC092937E}" destId="{7B5D5A98-8578-4977-A229-54B2FA56D45B}" srcOrd="2" destOrd="0" parTransId="{39FA8E18-B282-4077-8DD4-9BA3A6EAC269}" sibTransId="{253E0531-A64D-4750-B861-B7012F28621D}"/>
    <dgm:cxn modelId="{3A661730-4768-4859-AFB7-1856D773B8C2}" type="presOf" srcId="{08866056-AFA6-481D-BF7A-4397CF6374C4}" destId="{90C71E83-32F7-44C0-98C1-FF4DE7A768A6}" srcOrd="0" destOrd="0" presId="urn:microsoft.com/office/officeart/2005/8/layout/process4"/>
    <dgm:cxn modelId="{69E35DC1-534A-4A30-B788-5EF05EFCD5AE}" type="presOf" srcId="{7B5D5A98-8578-4977-A229-54B2FA56D45B}" destId="{1192388E-B213-4B21-B4F1-B41B07601D0B}" srcOrd="0" destOrd="0" presId="urn:microsoft.com/office/officeart/2005/8/layout/process4"/>
    <dgm:cxn modelId="{0FB6AB4D-A4FA-4019-B958-3B2B9B3DF9A5}" type="presOf" srcId="{E6580CB5-E06D-4817-A7F3-BE96916E2498}" destId="{5A914ADD-C876-45FC-AAA2-8FB76B567A8B}" srcOrd="0" destOrd="0" presId="urn:microsoft.com/office/officeart/2005/8/layout/process4"/>
    <dgm:cxn modelId="{D1866AC8-B272-4B02-A679-8F08244A8403}" type="presParOf" srcId="{4A954A90-AF8A-40A8-A70E-1C9E3F1FBF9A}" destId="{592DA25E-00EA-4FF2-A501-4999F126734B}" srcOrd="0" destOrd="0" presId="urn:microsoft.com/office/officeart/2005/8/layout/process4"/>
    <dgm:cxn modelId="{831C1592-B6E2-4CDD-BBBE-406F32734CDA}" type="presParOf" srcId="{592DA25E-00EA-4FF2-A501-4999F126734B}" destId="{90C71E83-32F7-44C0-98C1-FF4DE7A768A6}" srcOrd="0" destOrd="0" presId="urn:microsoft.com/office/officeart/2005/8/layout/process4"/>
    <dgm:cxn modelId="{F47AEB0F-2EF1-44A7-AC09-47D98E179F86}" type="presParOf" srcId="{592DA25E-00EA-4FF2-A501-4999F126734B}" destId="{FBEAC7D4-8D1E-4016-B0E2-4DFC14930A3D}" srcOrd="1" destOrd="0" presId="urn:microsoft.com/office/officeart/2005/8/layout/process4"/>
    <dgm:cxn modelId="{B818E28B-77CA-4AE3-8612-1BB67BE21C7E}" type="presParOf" srcId="{592DA25E-00EA-4FF2-A501-4999F126734B}" destId="{B9582A1C-AB41-444C-A63C-04E9A52F5304}" srcOrd="2" destOrd="0" presId="urn:microsoft.com/office/officeart/2005/8/layout/process4"/>
    <dgm:cxn modelId="{6507824A-6ED8-4A09-BCB1-8E296F25A312}" type="presParOf" srcId="{B9582A1C-AB41-444C-A63C-04E9A52F5304}" destId="{99A1CD58-106B-4270-AE43-AC10C86FDD56}" srcOrd="0" destOrd="0" presId="urn:microsoft.com/office/officeart/2005/8/layout/process4"/>
    <dgm:cxn modelId="{A2D181BB-CA78-47CC-9394-0C7DBE80F465}" type="presParOf" srcId="{B9582A1C-AB41-444C-A63C-04E9A52F5304}" destId="{5A914ADD-C876-45FC-AAA2-8FB76B567A8B}" srcOrd="1" destOrd="0" presId="urn:microsoft.com/office/officeart/2005/8/layout/process4"/>
    <dgm:cxn modelId="{6AEDE3D5-C994-4A2F-B6AB-FBE05D664AC1}" type="presParOf" srcId="{4A954A90-AF8A-40A8-A70E-1C9E3F1FBF9A}" destId="{13A4BCFB-99F6-478C-AC58-B8DBBF23A2E1}" srcOrd="1" destOrd="0" presId="urn:microsoft.com/office/officeart/2005/8/layout/process4"/>
    <dgm:cxn modelId="{9728585D-D16E-4B35-BA63-E7514DDA24DD}" type="presParOf" srcId="{4A954A90-AF8A-40A8-A70E-1C9E3F1FBF9A}" destId="{BCD111CE-ACCF-4604-AA8D-9302EAC1F33E}" srcOrd="2" destOrd="0" presId="urn:microsoft.com/office/officeart/2005/8/layout/process4"/>
    <dgm:cxn modelId="{28B29B35-5853-4877-91A9-052A62D8DF0B}" type="presParOf" srcId="{BCD111CE-ACCF-4604-AA8D-9302EAC1F33E}" destId="{1192388E-B213-4B21-B4F1-B41B07601D0B}" srcOrd="0" destOrd="0" presId="urn:microsoft.com/office/officeart/2005/8/layout/process4"/>
    <dgm:cxn modelId="{90363EFA-8D87-4381-9B90-EE3E9F60D826}" type="presParOf" srcId="{4A954A90-AF8A-40A8-A70E-1C9E3F1FBF9A}" destId="{4976C2E8-74EC-4892-A1BA-4295F4F9FA93}" srcOrd="3" destOrd="0" presId="urn:microsoft.com/office/officeart/2005/8/layout/process4"/>
    <dgm:cxn modelId="{0CD4255C-379A-4A3F-B270-0F584EDDFCA6}" type="presParOf" srcId="{4A954A90-AF8A-40A8-A70E-1C9E3F1FBF9A}" destId="{D71B0B62-5131-4F1A-A58E-83B4ADF96ECD}" srcOrd="4" destOrd="0" presId="urn:microsoft.com/office/officeart/2005/8/layout/process4"/>
    <dgm:cxn modelId="{93D8434C-A3BD-4FE2-B4E2-1ADF9CCCD56E}" type="presParOf" srcId="{D71B0B62-5131-4F1A-A58E-83B4ADF96ECD}" destId="{952EC3E3-8C47-46AB-B8F5-B25AD31B0F47}" srcOrd="0" destOrd="0" presId="urn:microsoft.com/office/officeart/2005/8/layout/process4"/>
    <dgm:cxn modelId="{62C7C29C-9930-4B99-8915-476FED918F9C}" type="presParOf" srcId="{4A954A90-AF8A-40A8-A70E-1C9E3F1FBF9A}" destId="{76BFBC2B-C6E1-4E8D-8DAB-46C2EDB67BD1}" srcOrd="5" destOrd="0" presId="urn:microsoft.com/office/officeart/2005/8/layout/process4"/>
    <dgm:cxn modelId="{9525980C-A220-4140-92C8-22E3A1C75932}" type="presParOf" srcId="{4A954A90-AF8A-40A8-A70E-1C9E3F1FBF9A}" destId="{8983347B-EDFC-4F1C-A5C1-5817C4B81867}" srcOrd="6" destOrd="0" presId="urn:microsoft.com/office/officeart/2005/8/layout/process4"/>
    <dgm:cxn modelId="{3A1DB69A-73BA-4DF6-B4A6-3EEAB8597887}" type="presParOf" srcId="{8983347B-EDFC-4F1C-A5C1-5817C4B81867}" destId="{4E811AAE-287C-4545-B8EB-7E2B7A32BA58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378464-0977-418A-AAF0-F0110B8F2D71}" type="doc">
      <dgm:prSet loTypeId="urn:microsoft.com/office/officeart/2005/8/layout/pyramid4" loCatId="pyramid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90FBA0C9-A4B8-4CA9-81BA-0C7604BA12DF}">
      <dgm:prSet phldrT="[טקסט]"/>
      <dgm:spPr/>
      <dgm:t>
        <a:bodyPr/>
        <a:lstStyle/>
        <a:p>
          <a:pPr rtl="1"/>
          <a:r>
            <a:rPr lang="he-IL" b="1" dirty="0" smtClean="0">
              <a:latin typeface="Blender" panose="02020003050405020304" pitchFamily="18" charset="-79"/>
              <a:cs typeface="Blender" panose="02020003050405020304" pitchFamily="18" charset="-79"/>
            </a:rPr>
            <a:t> </a:t>
          </a:r>
          <a:endParaRPr lang="he-IL" b="1" dirty="0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719B2F1B-9C08-4DE2-B978-607044481EB1}" type="parTrans" cxnId="{C82B3D46-9D36-45C3-92F3-A3B376512F95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64C77534-90E2-4F02-9EDC-1926A4C58ADE}" type="sibTrans" cxnId="{C82B3D46-9D36-45C3-92F3-A3B376512F95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64D204B9-AEB2-48C7-AD46-C4076D5A61EA}">
      <dgm:prSet phldrT="[טקסט]" custT="1"/>
      <dgm:spPr/>
      <dgm:t>
        <a:bodyPr/>
        <a:lstStyle/>
        <a:p>
          <a:pPr rtl="1"/>
          <a:r>
            <a:rPr lang="he-IL" sz="1600" b="1" dirty="0" smtClean="0">
              <a:solidFill>
                <a:schemeClr val="bg1"/>
              </a:solidFill>
              <a:latin typeface="Blender" pitchFamily="18" charset="-79"/>
              <a:ea typeface="Arial"/>
              <a:cs typeface="Blender" pitchFamily="18" charset="-79"/>
            </a:rPr>
            <a:t> </a:t>
          </a:r>
          <a:endParaRPr lang="he-IL" sz="1600" b="1" dirty="0">
            <a:solidFill>
              <a:schemeClr val="bg1"/>
            </a:solidFill>
            <a:latin typeface="Blender" pitchFamily="18" charset="-79"/>
            <a:ea typeface="Arial"/>
            <a:cs typeface="Blender" pitchFamily="18" charset="-79"/>
          </a:endParaRPr>
        </a:p>
      </dgm:t>
    </dgm:pt>
    <dgm:pt modelId="{B1F36FA4-3471-47C7-BFCC-D3FF26628E66}" type="parTrans" cxnId="{B93E5660-D03E-455C-B93B-D29C00DB9ED8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A21FEE6D-B95A-4844-893A-93D221D0CAB9}" type="sibTrans" cxnId="{B93E5660-D03E-455C-B93B-D29C00DB9ED8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292AE0B3-5794-4DA1-95C6-ACA9EAC5964E}">
      <dgm:prSet phldrT="[טקסט]" custT="1"/>
      <dgm:spPr>
        <a:solidFill>
          <a:srgbClr val="859CC5"/>
        </a:solidFill>
      </dgm:spPr>
      <dgm:t>
        <a:bodyPr/>
        <a:lstStyle/>
        <a:p>
          <a:pPr rtl="1"/>
          <a:r>
            <a:rPr lang="he-IL" sz="1400" dirty="0" smtClean="0">
              <a:latin typeface="Blender" panose="02020003050405020304" pitchFamily="18" charset="-79"/>
              <a:cs typeface="Blender" panose="02020003050405020304" pitchFamily="18" charset="-79"/>
            </a:rPr>
            <a:t> </a:t>
          </a:r>
          <a:endParaRPr lang="he-IL" sz="1400" dirty="0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5F9B1DD7-5E13-45D1-BFAD-FCB8D28A43D8}" type="parTrans" cxnId="{EE3C7E74-0213-4FE2-93FE-2AA7D42257DC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44544E85-143C-4781-A1C4-9CB5525F43EB}" type="sibTrans" cxnId="{EE3C7E74-0213-4FE2-93FE-2AA7D42257DC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F92A5453-8FD6-47E3-AA05-9DC5383B7765}">
      <dgm:prSet phldrT="[טקסט]" custT="1"/>
      <dgm:spPr/>
      <dgm:t>
        <a:bodyPr anchor="ctr"/>
        <a:lstStyle/>
        <a:p>
          <a:pPr rtl="1"/>
          <a:r>
            <a:rPr lang="he-IL" sz="1600" b="1" dirty="0" smtClean="0">
              <a:solidFill>
                <a:schemeClr val="bg1"/>
              </a:solidFill>
              <a:latin typeface="Blender" pitchFamily="18" charset="-79"/>
              <a:ea typeface="Arial"/>
              <a:cs typeface="Blender" pitchFamily="18" charset="-79"/>
            </a:rPr>
            <a:t>מבצע בדיקות חדירה</a:t>
          </a:r>
          <a:endParaRPr lang="he-IL" sz="1600" dirty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gm:t>
    </dgm:pt>
    <dgm:pt modelId="{B596E4FE-9A24-48B0-A5E6-7E9A66CAB371}" type="parTrans" cxnId="{7DA09D22-6FBF-421A-AAF8-9C4F7ABEAB27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E1743FEF-A444-4B9C-A936-0576608173A6}" type="sibTrans" cxnId="{7DA09D22-6FBF-421A-AAF8-9C4F7ABEAB27}">
      <dgm:prSet/>
      <dgm:spPr/>
      <dgm:t>
        <a:bodyPr/>
        <a:lstStyle/>
        <a:p>
          <a:pPr rtl="1"/>
          <a:endParaRPr lang="he-IL">
            <a:latin typeface="Blender" panose="02020003050405020304" pitchFamily="18" charset="-79"/>
            <a:cs typeface="Blender" panose="02020003050405020304" pitchFamily="18" charset="-79"/>
          </a:endParaRPr>
        </a:p>
      </dgm:t>
    </dgm:pt>
    <dgm:pt modelId="{9288B487-9B72-44B1-9F3E-A756ED4C40AA}" type="pres">
      <dgm:prSet presAssocID="{5E378464-0977-418A-AAF0-F0110B8F2D71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9B2565B-F95E-4792-BC27-3BB2196B9F51}" type="pres">
      <dgm:prSet presAssocID="{5E378464-0977-418A-AAF0-F0110B8F2D71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FC6FDA-274E-432D-A8A8-B870BE5C9445}" type="pres">
      <dgm:prSet presAssocID="{5E378464-0977-418A-AAF0-F0110B8F2D71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BE866AC-1F42-4C0E-823F-642E5C212F1E}" type="pres">
      <dgm:prSet presAssocID="{5E378464-0977-418A-AAF0-F0110B8F2D71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0A60941-9D13-4CB2-9986-0F62A6C38872}" type="pres">
      <dgm:prSet presAssocID="{5E378464-0977-418A-AAF0-F0110B8F2D71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E3C7E74-0213-4FE2-93FE-2AA7D42257DC}" srcId="{5E378464-0977-418A-AAF0-F0110B8F2D71}" destId="{292AE0B3-5794-4DA1-95C6-ACA9EAC5964E}" srcOrd="2" destOrd="0" parTransId="{5F9B1DD7-5E13-45D1-BFAD-FCB8D28A43D8}" sibTransId="{44544E85-143C-4781-A1C4-9CB5525F43EB}"/>
    <dgm:cxn modelId="{FBEE9CA7-33BF-48B1-92C0-B953642756B4}" type="presOf" srcId="{292AE0B3-5794-4DA1-95C6-ACA9EAC5964E}" destId="{FBE866AC-1F42-4C0E-823F-642E5C212F1E}" srcOrd="0" destOrd="0" presId="urn:microsoft.com/office/officeart/2005/8/layout/pyramid4"/>
    <dgm:cxn modelId="{7DA09D22-6FBF-421A-AAF8-9C4F7ABEAB27}" srcId="{5E378464-0977-418A-AAF0-F0110B8F2D71}" destId="{F92A5453-8FD6-47E3-AA05-9DC5383B7765}" srcOrd="3" destOrd="0" parTransId="{B596E4FE-9A24-48B0-A5E6-7E9A66CAB371}" sibTransId="{E1743FEF-A444-4B9C-A936-0576608173A6}"/>
    <dgm:cxn modelId="{1EBB1FFD-14D2-46B8-AD24-B5B26215973D}" type="presOf" srcId="{64D204B9-AEB2-48C7-AD46-C4076D5A61EA}" destId="{15FC6FDA-274E-432D-A8A8-B870BE5C9445}" srcOrd="0" destOrd="0" presId="urn:microsoft.com/office/officeart/2005/8/layout/pyramid4"/>
    <dgm:cxn modelId="{D99E4CDE-AB53-47BD-81B7-F0AADA9242DE}" type="presOf" srcId="{5E378464-0977-418A-AAF0-F0110B8F2D71}" destId="{9288B487-9B72-44B1-9F3E-A756ED4C40AA}" srcOrd="0" destOrd="0" presId="urn:microsoft.com/office/officeart/2005/8/layout/pyramid4"/>
    <dgm:cxn modelId="{00F822F8-7149-449E-8D5D-B1669947AFAC}" type="presOf" srcId="{90FBA0C9-A4B8-4CA9-81BA-0C7604BA12DF}" destId="{79B2565B-F95E-4792-BC27-3BB2196B9F51}" srcOrd="0" destOrd="0" presId="urn:microsoft.com/office/officeart/2005/8/layout/pyramid4"/>
    <dgm:cxn modelId="{B93E5660-D03E-455C-B93B-D29C00DB9ED8}" srcId="{5E378464-0977-418A-AAF0-F0110B8F2D71}" destId="{64D204B9-AEB2-48C7-AD46-C4076D5A61EA}" srcOrd="1" destOrd="0" parTransId="{B1F36FA4-3471-47C7-BFCC-D3FF26628E66}" sibTransId="{A21FEE6D-B95A-4844-893A-93D221D0CAB9}"/>
    <dgm:cxn modelId="{669390BC-A8B3-41BF-B71B-8755515B2A28}" type="presOf" srcId="{F92A5453-8FD6-47E3-AA05-9DC5383B7765}" destId="{40A60941-9D13-4CB2-9986-0F62A6C38872}" srcOrd="0" destOrd="0" presId="urn:microsoft.com/office/officeart/2005/8/layout/pyramid4"/>
    <dgm:cxn modelId="{C82B3D46-9D36-45C3-92F3-A3B376512F95}" srcId="{5E378464-0977-418A-AAF0-F0110B8F2D71}" destId="{90FBA0C9-A4B8-4CA9-81BA-0C7604BA12DF}" srcOrd="0" destOrd="0" parTransId="{719B2F1B-9C08-4DE2-B978-607044481EB1}" sibTransId="{64C77534-90E2-4F02-9EDC-1926A4C58ADE}"/>
    <dgm:cxn modelId="{60B5EE5C-1D10-4702-8AD0-90DC13981761}" type="presParOf" srcId="{9288B487-9B72-44B1-9F3E-A756ED4C40AA}" destId="{79B2565B-F95E-4792-BC27-3BB2196B9F51}" srcOrd="0" destOrd="0" presId="urn:microsoft.com/office/officeart/2005/8/layout/pyramid4"/>
    <dgm:cxn modelId="{7F1411D5-E2B7-488A-9100-E8E8F43CD9A9}" type="presParOf" srcId="{9288B487-9B72-44B1-9F3E-A756ED4C40AA}" destId="{15FC6FDA-274E-432D-A8A8-B870BE5C9445}" srcOrd="1" destOrd="0" presId="urn:microsoft.com/office/officeart/2005/8/layout/pyramid4"/>
    <dgm:cxn modelId="{3B0DD9F1-4BB8-4F3F-A16C-524EEF8260D1}" type="presParOf" srcId="{9288B487-9B72-44B1-9F3E-A756ED4C40AA}" destId="{FBE866AC-1F42-4C0E-823F-642E5C212F1E}" srcOrd="2" destOrd="0" presId="urn:microsoft.com/office/officeart/2005/8/layout/pyramid4"/>
    <dgm:cxn modelId="{A2001139-2945-48C3-BE1A-C4D5D771AFB4}" type="presParOf" srcId="{9288B487-9B72-44B1-9F3E-A756ED4C40AA}" destId="{40A60941-9D13-4CB2-9986-0F62A6C38872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675904-D500-4C28-B40F-66BDA5102372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28FAFD22-10C9-4BF0-991B-9B8363E891AC}">
      <dgm:prSet phldrT="[Text]" custT="1"/>
      <dgm:spPr>
        <a:solidFill>
          <a:srgbClr val="29C7FF"/>
        </a:solidFill>
      </dgm:spPr>
      <dgm:t>
        <a:bodyPr/>
        <a:lstStyle/>
        <a:p>
          <a:r>
            <a:rPr lang="he-IL" sz="1800" b="1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הגיל הרך</a:t>
          </a:r>
          <a:endParaRPr lang="en-US" sz="1800" b="1" dirty="0" smtClean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gm:t>
    </dgm:pt>
    <dgm:pt modelId="{9A90C877-25B6-4991-8280-3D1E66BBFA0A}" type="parTrans" cxnId="{B9275457-5358-4A93-B21A-1C7FAE374744}">
      <dgm:prSet/>
      <dgm:spPr/>
      <dgm:t>
        <a:bodyPr/>
        <a:lstStyle/>
        <a:p>
          <a:endParaRPr lang="en-US"/>
        </a:p>
      </dgm:t>
    </dgm:pt>
    <dgm:pt modelId="{4A63724A-30AF-4202-AAB0-2AEB4AB2BC85}" type="sibTrans" cxnId="{B9275457-5358-4A93-B21A-1C7FAE374744}">
      <dgm:prSet/>
      <dgm:spPr/>
      <dgm:t>
        <a:bodyPr/>
        <a:lstStyle/>
        <a:p>
          <a:endParaRPr lang="en-US"/>
        </a:p>
      </dgm:t>
    </dgm:pt>
    <dgm:pt modelId="{5C0A115A-0949-4815-B1B3-A8806E1455C5}">
      <dgm:prSet phldrT="[Text]" custT="1"/>
      <dgm:spPr>
        <a:solidFill>
          <a:srgbClr val="15C2FF"/>
        </a:solidFill>
      </dgm:spPr>
      <dgm:t>
        <a:bodyPr/>
        <a:lstStyle/>
        <a:p>
          <a:r>
            <a:rPr lang="he-IL" sz="1800" b="1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ביה"ס היסודי</a:t>
          </a:r>
          <a:endParaRPr lang="en-US" sz="1800" b="1" dirty="0" smtClean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gm:t>
    </dgm:pt>
    <dgm:pt modelId="{BC21146C-F3CC-4F51-8C5A-14696B9215E5}" type="parTrans" cxnId="{154DC5A6-F908-49CA-93BF-4A3365386F77}">
      <dgm:prSet/>
      <dgm:spPr/>
      <dgm:t>
        <a:bodyPr/>
        <a:lstStyle/>
        <a:p>
          <a:endParaRPr lang="en-US"/>
        </a:p>
      </dgm:t>
    </dgm:pt>
    <dgm:pt modelId="{080F9AC5-54BD-4819-913C-7C449556773B}" type="sibTrans" cxnId="{154DC5A6-F908-49CA-93BF-4A3365386F77}">
      <dgm:prSet/>
      <dgm:spPr/>
      <dgm:t>
        <a:bodyPr/>
        <a:lstStyle/>
        <a:p>
          <a:endParaRPr lang="en-US"/>
        </a:p>
      </dgm:t>
    </dgm:pt>
    <dgm:pt modelId="{FBA27D67-9431-4A85-B00C-7B5359FDA5DD}">
      <dgm:prSet phldrT="[Text]" custT="1"/>
      <dgm:spPr>
        <a:solidFill>
          <a:srgbClr val="00B6F6"/>
        </a:solidFill>
      </dgm:spPr>
      <dgm:t>
        <a:bodyPr/>
        <a:lstStyle/>
        <a:p>
          <a:r>
            <a:rPr lang="he-IL" sz="1800" b="1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מיישם סייבר- תיכון</a:t>
          </a:r>
          <a:endParaRPr lang="en-US" sz="1800" b="1" dirty="0" smtClean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gm:t>
    </dgm:pt>
    <dgm:pt modelId="{946871FF-AD6C-4C64-9DE8-904677C98C58}" type="parTrans" cxnId="{2E4B3142-6102-4280-AECC-CC4CFA9941AA}">
      <dgm:prSet/>
      <dgm:spPr/>
      <dgm:t>
        <a:bodyPr/>
        <a:lstStyle/>
        <a:p>
          <a:endParaRPr lang="en-US"/>
        </a:p>
      </dgm:t>
    </dgm:pt>
    <dgm:pt modelId="{59D2A21A-CFA7-42B4-9A83-D91CDF2F152A}" type="sibTrans" cxnId="{2E4B3142-6102-4280-AECC-CC4CFA9941AA}">
      <dgm:prSet/>
      <dgm:spPr/>
      <dgm:t>
        <a:bodyPr/>
        <a:lstStyle/>
        <a:p>
          <a:endParaRPr lang="en-US"/>
        </a:p>
      </dgm:t>
    </dgm:pt>
    <dgm:pt modelId="{53F9CA0A-F092-44E6-974C-FC3E3120148E}">
      <dgm:prSet phldrT="[Text]"/>
      <dgm:spPr>
        <a:solidFill>
          <a:srgbClr val="00A4DE"/>
        </a:solidFill>
      </dgm:spPr>
      <dgm:t>
        <a:bodyPr/>
        <a:lstStyle/>
        <a:p>
          <a:r>
            <a:rPr lang="he-IL" b="1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מיישם סייבר בתחומי התמחות שונים</a:t>
          </a:r>
          <a:endParaRPr lang="en-US" b="1" dirty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gm:t>
    </dgm:pt>
    <dgm:pt modelId="{2F6C4F16-1577-4A59-BEA2-C5247509E8AE}" type="parTrans" cxnId="{74B681F8-4C7D-42E7-824C-EAFA956A4533}">
      <dgm:prSet/>
      <dgm:spPr/>
      <dgm:t>
        <a:bodyPr/>
        <a:lstStyle/>
        <a:p>
          <a:endParaRPr lang="en-US"/>
        </a:p>
      </dgm:t>
    </dgm:pt>
    <dgm:pt modelId="{4286DC06-F2A1-45EF-8246-39AFC136C4FF}" type="sibTrans" cxnId="{74B681F8-4C7D-42E7-824C-EAFA956A4533}">
      <dgm:prSet/>
      <dgm:spPr/>
      <dgm:t>
        <a:bodyPr/>
        <a:lstStyle/>
        <a:p>
          <a:endParaRPr lang="en-US"/>
        </a:p>
      </dgm:t>
    </dgm:pt>
    <dgm:pt modelId="{7788E200-8E8C-4B06-B6FE-F0FDB86C8F09}">
      <dgm:prSet phldrT="[Text]"/>
      <dgm:spPr>
        <a:solidFill>
          <a:srgbClr val="009BD2"/>
        </a:solidFill>
      </dgm:spPr>
      <dgm:t>
        <a:bodyPr/>
        <a:lstStyle/>
        <a:p>
          <a:r>
            <a:rPr lang="he-IL" b="1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צה"ל</a:t>
          </a:r>
          <a:endParaRPr lang="en-US" dirty="0">
            <a:latin typeface="Blender" pitchFamily="18" charset="-79"/>
            <a:cs typeface="Blender" pitchFamily="18" charset="-79"/>
          </a:endParaRPr>
        </a:p>
      </dgm:t>
    </dgm:pt>
    <dgm:pt modelId="{43E25749-6215-4CC6-869F-3BBA3A4EF13B}" type="parTrans" cxnId="{1FEEF226-6DDE-47CD-9BE1-0C6201451CD6}">
      <dgm:prSet/>
      <dgm:spPr/>
      <dgm:t>
        <a:bodyPr/>
        <a:lstStyle/>
        <a:p>
          <a:endParaRPr lang="en-US"/>
        </a:p>
      </dgm:t>
    </dgm:pt>
    <dgm:pt modelId="{3616D6FF-8ACB-4652-A30C-925A7B929151}" type="sibTrans" cxnId="{1FEEF226-6DDE-47CD-9BE1-0C6201451CD6}">
      <dgm:prSet/>
      <dgm:spPr/>
      <dgm:t>
        <a:bodyPr/>
        <a:lstStyle/>
        <a:p>
          <a:endParaRPr lang="en-US"/>
        </a:p>
      </dgm:t>
    </dgm:pt>
    <dgm:pt modelId="{72725CA7-BDE6-4342-8588-2279E5289550}">
      <dgm:prSet phldrT="[Text]"/>
      <dgm:spPr>
        <a:solidFill>
          <a:srgbClr val="0079A4"/>
        </a:solidFill>
      </dgm:spPr>
      <dgm:t>
        <a:bodyPr/>
        <a:lstStyle/>
        <a:p>
          <a:endParaRPr lang="en-US" b="1" dirty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gm:t>
    </dgm:pt>
    <dgm:pt modelId="{E69FAE4B-BB22-4DE5-92F2-2A4EC0250DF6}" type="sibTrans" cxnId="{AC5479D0-478E-488B-B499-6A651CDC9817}">
      <dgm:prSet/>
      <dgm:spPr/>
      <dgm:t>
        <a:bodyPr/>
        <a:lstStyle/>
        <a:p>
          <a:endParaRPr lang="en-US"/>
        </a:p>
      </dgm:t>
    </dgm:pt>
    <dgm:pt modelId="{19505E6B-324B-47DC-B6C6-06805B128B9B}" type="parTrans" cxnId="{AC5479D0-478E-488B-B499-6A651CDC9817}">
      <dgm:prSet/>
      <dgm:spPr/>
      <dgm:t>
        <a:bodyPr/>
        <a:lstStyle/>
        <a:p>
          <a:endParaRPr lang="en-US"/>
        </a:p>
      </dgm:t>
    </dgm:pt>
    <dgm:pt modelId="{7E7F9108-DE37-4E9A-9799-987BA75277C2}" type="pres">
      <dgm:prSet presAssocID="{62675904-D500-4C28-B40F-66BDA5102372}" presName="Name0" presStyleCnt="0">
        <dgm:presLayoutVars>
          <dgm:dir/>
          <dgm:animLvl val="lvl"/>
          <dgm:resizeHandles val="exact"/>
        </dgm:presLayoutVars>
      </dgm:prSet>
      <dgm:spPr/>
    </dgm:pt>
    <dgm:pt modelId="{434610D9-82ED-41F5-B19E-5B577553EAB6}" type="pres">
      <dgm:prSet presAssocID="{28FAFD22-10C9-4BF0-991B-9B8363E891AC}" presName="Name8" presStyleCnt="0"/>
      <dgm:spPr/>
    </dgm:pt>
    <dgm:pt modelId="{C8EC1C38-099B-4EF6-8287-ED552C5F62C2}" type="pres">
      <dgm:prSet presAssocID="{28FAFD22-10C9-4BF0-991B-9B8363E891AC}" presName="level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A35025-75B5-4297-9642-47FBFA6B77E1}" type="pres">
      <dgm:prSet presAssocID="{28FAFD22-10C9-4BF0-991B-9B8363E891A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460760-6D70-4221-8971-58B0CF7E8718}" type="pres">
      <dgm:prSet presAssocID="{5C0A115A-0949-4815-B1B3-A8806E1455C5}" presName="Name8" presStyleCnt="0"/>
      <dgm:spPr/>
    </dgm:pt>
    <dgm:pt modelId="{91B3CCB6-5BD7-4C78-BC05-B27DC5326D52}" type="pres">
      <dgm:prSet presAssocID="{5C0A115A-0949-4815-B1B3-A8806E1455C5}" presName="level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E1C27A-EDA1-4FA3-9CDF-86E8F010A958}" type="pres">
      <dgm:prSet presAssocID="{5C0A115A-0949-4815-B1B3-A8806E1455C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144CD6-9A41-4758-B28E-DA2AAA53C301}" type="pres">
      <dgm:prSet presAssocID="{FBA27D67-9431-4A85-B00C-7B5359FDA5DD}" presName="Name8" presStyleCnt="0"/>
      <dgm:spPr/>
    </dgm:pt>
    <dgm:pt modelId="{254F899D-D410-491E-A38C-EBC72E853148}" type="pres">
      <dgm:prSet presAssocID="{FBA27D67-9431-4A85-B00C-7B5359FDA5DD}" presName="level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05F932-FFA5-41EF-8E6D-CBB265803A68}" type="pres">
      <dgm:prSet presAssocID="{FBA27D67-9431-4A85-B00C-7B5359FDA5D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33B2B6-E737-4230-AF17-125F4ECA66B0}" type="pres">
      <dgm:prSet presAssocID="{53F9CA0A-F092-44E6-974C-FC3E3120148E}" presName="Name8" presStyleCnt="0"/>
      <dgm:spPr/>
    </dgm:pt>
    <dgm:pt modelId="{964DB6A9-11BD-41D7-970E-1AC24D32FDDA}" type="pres">
      <dgm:prSet presAssocID="{53F9CA0A-F092-44E6-974C-FC3E3120148E}" presName="level" presStyleLbl="node1" presStyleIdx="3" presStyleCnt="6" custScaleY="16772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82836E-D949-4BA9-BCE2-DAA40BDBF5A9}" type="pres">
      <dgm:prSet presAssocID="{53F9CA0A-F092-44E6-974C-FC3E3120148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B9743B-FC0B-4E05-8B9E-A85DD4E00D08}" type="pres">
      <dgm:prSet presAssocID="{7788E200-8E8C-4B06-B6FE-F0FDB86C8F09}" presName="Name8" presStyleCnt="0"/>
      <dgm:spPr/>
    </dgm:pt>
    <dgm:pt modelId="{A81DA08F-B547-4314-A7B4-371EB53556E7}" type="pres">
      <dgm:prSet presAssocID="{7788E200-8E8C-4B06-B6FE-F0FDB86C8F09}" presName="level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772E73-1B12-4FD6-8B66-1E0E209E198B}" type="pres">
      <dgm:prSet presAssocID="{7788E200-8E8C-4B06-B6FE-F0FDB86C8F0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6F3C26-EF26-43FB-93BA-B9518D5698E1}" type="pres">
      <dgm:prSet presAssocID="{72725CA7-BDE6-4342-8588-2279E5289550}" presName="Name8" presStyleCnt="0"/>
      <dgm:spPr/>
    </dgm:pt>
    <dgm:pt modelId="{C720A642-8C16-456F-8A66-33A9A675E26A}" type="pres">
      <dgm:prSet presAssocID="{72725CA7-BDE6-4342-8588-2279E5289550}" presName="level" presStyleLbl="node1" presStyleIdx="5" presStyleCnt="6" custScaleY="21610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E248F2-426D-469A-9133-AEFE412B7152}" type="pres">
      <dgm:prSet presAssocID="{72725CA7-BDE6-4342-8588-2279E528955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8BA6BA-A172-4EDE-BA0A-4CBEF59262B2}" type="presOf" srcId="{62675904-D500-4C28-B40F-66BDA5102372}" destId="{7E7F9108-DE37-4E9A-9799-987BA75277C2}" srcOrd="0" destOrd="0" presId="urn:microsoft.com/office/officeart/2005/8/layout/pyramid3"/>
    <dgm:cxn modelId="{B9275457-5358-4A93-B21A-1C7FAE374744}" srcId="{62675904-D500-4C28-B40F-66BDA5102372}" destId="{28FAFD22-10C9-4BF0-991B-9B8363E891AC}" srcOrd="0" destOrd="0" parTransId="{9A90C877-25B6-4991-8280-3D1E66BBFA0A}" sibTransId="{4A63724A-30AF-4202-AAB0-2AEB4AB2BC85}"/>
    <dgm:cxn modelId="{74B681F8-4C7D-42E7-824C-EAFA956A4533}" srcId="{62675904-D500-4C28-B40F-66BDA5102372}" destId="{53F9CA0A-F092-44E6-974C-FC3E3120148E}" srcOrd="3" destOrd="0" parTransId="{2F6C4F16-1577-4A59-BEA2-C5247509E8AE}" sibTransId="{4286DC06-F2A1-45EF-8246-39AFC136C4FF}"/>
    <dgm:cxn modelId="{BD91C425-D90B-4062-99E0-D24BC44115CB}" type="presOf" srcId="{7788E200-8E8C-4B06-B6FE-F0FDB86C8F09}" destId="{A8772E73-1B12-4FD6-8B66-1E0E209E198B}" srcOrd="1" destOrd="0" presId="urn:microsoft.com/office/officeart/2005/8/layout/pyramid3"/>
    <dgm:cxn modelId="{154DC5A6-F908-49CA-93BF-4A3365386F77}" srcId="{62675904-D500-4C28-B40F-66BDA5102372}" destId="{5C0A115A-0949-4815-B1B3-A8806E1455C5}" srcOrd="1" destOrd="0" parTransId="{BC21146C-F3CC-4F51-8C5A-14696B9215E5}" sibTransId="{080F9AC5-54BD-4819-913C-7C449556773B}"/>
    <dgm:cxn modelId="{9FD87D23-39BB-4429-9211-E666BD0C5DC9}" type="presOf" srcId="{28FAFD22-10C9-4BF0-991B-9B8363E891AC}" destId="{C8EC1C38-099B-4EF6-8287-ED552C5F62C2}" srcOrd="0" destOrd="0" presId="urn:microsoft.com/office/officeart/2005/8/layout/pyramid3"/>
    <dgm:cxn modelId="{FB950362-C6E8-459A-BDCC-DF0AE66E49B8}" type="presOf" srcId="{5C0A115A-0949-4815-B1B3-A8806E1455C5}" destId="{91B3CCB6-5BD7-4C78-BC05-B27DC5326D52}" srcOrd="0" destOrd="0" presId="urn:microsoft.com/office/officeart/2005/8/layout/pyramid3"/>
    <dgm:cxn modelId="{9244B8DC-3855-4BF8-AA85-73BA38FCDAB2}" type="presOf" srcId="{FBA27D67-9431-4A85-B00C-7B5359FDA5DD}" destId="{254F899D-D410-491E-A38C-EBC72E853148}" srcOrd="0" destOrd="0" presId="urn:microsoft.com/office/officeart/2005/8/layout/pyramid3"/>
    <dgm:cxn modelId="{72CCDE8E-7564-4A20-9C53-4973C8607F52}" type="presOf" srcId="{72725CA7-BDE6-4342-8588-2279E5289550}" destId="{C720A642-8C16-456F-8A66-33A9A675E26A}" srcOrd="0" destOrd="0" presId="urn:microsoft.com/office/officeart/2005/8/layout/pyramid3"/>
    <dgm:cxn modelId="{E0C264B2-43FA-41C1-8E72-8D4C48BED2BB}" type="presOf" srcId="{28FAFD22-10C9-4BF0-991B-9B8363E891AC}" destId="{57A35025-75B5-4297-9642-47FBFA6B77E1}" srcOrd="1" destOrd="0" presId="urn:microsoft.com/office/officeart/2005/8/layout/pyramid3"/>
    <dgm:cxn modelId="{2E4B3142-6102-4280-AECC-CC4CFA9941AA}" srcId="{62675904-D500-4C28-B40F-66BDA5102372}" destId="{FBA27D67-9431-4A85-B00C-7B5359FDA5DD}" srcOrd="2" destOrd="0" parTransId="{946871FF-AD6C-4C64-9DE8-904677C98C58}" sibTransId="{59D2A21A-CFA7-42B4-9A83-D91CDF2F152A}"/>
    <dgm:cxn modelId="{92983D6F-A1AC-4AA0-9332-A42216E8CBEA}" type="presOf" srcId="{53F9CA0A-F092-44E6-974C-FC3E3120148E}" destId="{964DB6A9-11BD-41D7-970E-1AC24D32FDDA}" srcOrd="0" destOrd="0" presId="urn:microsoft.com/office/officeart/2005/8/layout/pyramid3"/>
    <dgm:cxn modelId="{4AC0FDE1-5560-4F93-B4C1-82E068B1D244}" type="presOf" srcId="{FBA27D67-9431-4A85-B00C-7B5359FDA5DD}" destId="{7305F932-FFA5-41EF-8E6D-CBB265803A68}" srcOrd="1" destOrd="0" presId="urn:microsoft.com/office/officeart/2005/8/layout/pyramid3"/>
    <dgm:cxn modelId="{C41E5B7F-51F2-4FD9-90B7-92CFB972C8C7}" type="presOf" srcId="{7788E200-8E8C-4B06-B6FE-F0FDB86C8F09}" destId="{A81DA08F-B547-4314-A7B4-371EB53556E7}" srcOrd="0" destOrd="0" presId="urn:microsoft.com/office/officeart/2005/8/layout/pyramid3"/>
    <dgm:cxn modelId="{84079995-AD5F-4987-937B-E7F3C04A94A6}" type="presOf" srcId="{5C0A115A-0949-4815-B1B3-A8806E1455C5}" destId="{34E1C27A-EDA1-4FA3-9CDF-86E8F010A958}" srcOrd="1" destOrd="0" presId="urn:microsoft.com/office/officeart/2005/8/layout/pyramid3"/>
    <dgm:cxn modelId="{AC5479D0-478E-488B-B499-6A651CDC9817}" srcId="{62675904-D500-4C28-B40F-66BDA5102372}" destId="{72725CA7-BDE6-4342-8588-2279E5289550}" srcOrd="5" destOrd="0" parTransId="{19505E6B-324B-47DC-B6C6-06805B128B9B}" sibTransId="{E69FAE4B-BB22-4DE5-92F2-2A4EC0250DF6}"/>
    <dgm:cxn modelId="{B908BC0E-DFFE-4779-8B01-CD0153ECB0DD}" type="presOf" srcId="{53F9CA0A-F092-44E6-974C-FC3E3120148E}" destId="{2582836E-D949-4BA9-BCE2-DAA40BDBF5A9}" srcOrd="1" destOrd="0" presId="urn:microsoft.com/office/officeart/2005/8/layout/pyramid3"/>
    <dgm:cxn modelId="{5EBF4B90-E946-4F47-9FA3-5F452F655BF4}" type="presOf" srcId="{72725CA7-BDE6-4342-8588-2279E5289550}" destId="{CEE248F2-426D-469A-9133-AEFE412B7152}" srcOrd="1" destOrd="0" presId="urn:microsoft.com/office/officeart/2005/8/layout/pyramid3"/>
    <dgm:cxn modelId="{1FEEF226-6DDE-47CD-9BE1-0C6201451CD6}" srcId="{62675904-D500-4C28-B40F-66BDA5102372}" destId="{7788E200-8E8C-4B06-B6FE-F0FDB86C8F09}" srcOrd="4" destOrd="0" parTransId="{43E25749-6215-4CC6-869F-3BBA3A4EF13B}" sibTransId="{3616D6FF-8ACB-4652-A30C-925A7B929151}"/>
    <dgm:cxn modelId="{8A4768D2-74FE-48CE-958B-47CE2664CCE8}" type="presParOf" srcId="{7E7F9108-DE37-4E9A-9799-987BA75277C2}" destId="{434610D9-82ED-41F5-B19E-5B577553EAB6}" srcOrd="0" destOrd="0" presId="urn:microsoft.com/office/officeart/2005/8/layout/pyramid3"/>
    <dgm:cxn modelId="{9F9095CF-8420-4123-AF9E-15F4201746FC}" type="presParOf" srcId="{434610D9-82ED-41F5-B19E-5B577553EAB6}" destId="{C8EC1C38-099B-4EF6-8287-ED552C5F62C2}" srcOrd="0" destOrd="0" presId="urn:microsoft.com/office/officeart/2005/8/layout/pyramid3"/>
    <dgm:cxn modelId="{5F86ADAA-11C4-4BDA-9F0E-EC7ECDA0C176}" type="presParOf" srcId="{434610D9-82ED-41F5-B19E-5B577553EAB6}" destId="{57A35025-75B5-4297-9642-47FBFA6B77E1}" srcOrd="1" destOrd="0" presId="urn:microsoft.com/office/officeart/2005/8/layout/pyramid3"/>
    <dgm:cxn modelId="{361EA794-F7D4-4364-B797-AC687F3F14E1}" type="presParOf" srcId="{7E7F9108-DE37-4E9A-9799-987BA75277C2}" destId="{BF460760-6D70-4221-8971-58B0CF7E8718}" srcOrd="1" destOrd="0" presId="urn:microsoft.com/office/officeart/2005/8/layout/pyramid3"/>
    <dgm:cxn modelId="{74E11735-9701-49EE-A7CA-DC67DC978137}" type="presParOf" srcId="{BF460760-6D70-4221-8971-58B0CF7E8718}" destId="{91B3CCB6-5BD7-4C78-BC05-B27DC5326D52}" srcOrd="0" destOrd="0" presId="urn:microsoft.com/office/officeart/2005/8/layout/pyramid3"/>
    <dgm:cxn modelId="{8A64BFDC-1CC5-44A5-837E-04AD09F0B8E7}" type="presParOf" srcId="{BF460760-6D70-4221-8971-58B0CF7E8718}" destId="{34E1C27A-EDA1-4FA3-9CDF-86E8F010A958}" srcOrd="1" destOrd="0" presId="urn:microsoft.com/office/officeart/2005/8/layout/pyramid3"/>
    <dgm:cxn modelId="{DC8B2E0C-D556-45C1-AF10-2894FC6E7893}" type="presParOf" srcId="{7E7F9108-DE37-4E9A-9799-987BA75277C2}" destId="{C3144CD6-9A41-4758-B28E-DA2AAA53C301}" srcOrd="2" destOrd="0" presId="urn:microsoft.com/office/officeart/2005/8/layout/pyramid3"/>
    <dgm:cxn modelId="{740F9B5E-B695-4F00-AA11-1F2543B7EA6D}" type="presParOf" srcId="{C3144CD6-9A41-4758-B28E-DA2AAA53C301}" destId="{254F899D-D410-491E-A38C-EBC72E853148}" srcOrd="0" destOrd="0" presId="urn:microsoft.com/office/officeart/2005/8/layout/pyramid3"/>
    <dgm:cxn modelId="{CD51F257-1592-43D1-B476-33F863527CCA}" type="presParOf" srcId="{C3144CD6-9A41-4758-B28E-DA2AAA53C301}" destId="{7305F932-FFA5-41EF-8E6D-CBB265803A68}" srcOrd="1" destOrd="0" presId="urn:microsoft.com/office/officeart/2005/8/layout/pyramid3"/>
    <dgm:cxn modelId="{52B25986-4E48-4942-A918-3A8907E52849}" type="presParOf" srcId="{7E7F9108-DE37-4E9A-9799-987BA75277C2}" destId="{E233B2B6-E737-4230-AF17-125F4ECA66B0}" srcOrd="3" destOrd="0" presId="urn:microsoft.com/office/officeart/2005/8/layout/pyramid3"/>
    <dgm:cxn modelId="{58729C10-1961-450F-A098-E2BD5D652519}" type="presParOf" srcId="{E233B2B6-E737-4230-AF17-125F4ECA66B0}" destId="{964DB6A9-11BD-41D7-970E-1AC24D32FDDA}" srcOrd="0" destOrd="0" presId="urn:microsoft.com/office/officeart/2005/8/layout/pyramid3"/>
    <dgm:cxn modelId="{33A9037C-1BF4-43F2-AE19-DE3F3E8D8323}" type="presParOf" srcId="{E233B2B6-E737-4230-AF17-125F4ECA66B0}" destId="{2582836E-D949-4BA9-BCE2-DAA40BDBF5A9}" srcOrd="1" destOrd="0" presId="urn:microsoft.com/office/officeart/2005/8/layout/pyramid3"/>
    <dgm:cxn modelId="{C65BEBBD-A1E0-4771-8C5A-B8E9E8EADEDB}" type="presParOf" srcId="{7E7F9108-DE37-4E9A-9799-987BA75277C2}" destId="{42B9743B-FC0B-4E05-8B9E-A85DD4E00D08}" srcOrd="4" destOrd="0" presId="urn:microsoft.com/office/officeart/2005/8/layout/pyramid3"/>
    <dgm:cxn modelId="{1AA2E34A-1704-4946-B440-DB17DFF735F5}" type="presParOf" srcId="{42B9743B-FC0B-4E05-8B9E-A85DD4E00D08}" destId="{A81DA08F-B547-4314-A7B4-371EB53556E7}" srcOrd="0" destOrd="0" presId="urn:microsoft.com/office/officeart/2005/8/layout/pyramid3"/>
    <dgm:cxn modelId="{3EF23725-B23C-4EFF-A448-F9B6646EEA10}" type="presParOf" srcId="{42B9743B-FC0B-4E05-8B9E-A85DD4E00D08}" destId="{A8772E73-1B12-4FD6-8B66-1E0E209E198B}" srcOrd="1" destOrd="0" presId="urn:microsoft.com/office/officeart/2005/8/layout/pyramid3"/>
    <dgm:cxn modelId="{9DED2EBC-1B64-4320-A9E2-08AEACD6FD9B}" type="presParOf" srcId="{7E7F9108-DE37-4E9A-9799-987BA75277C2}" destId="{F76F3C26-EF26-43FB-93BA-B9518D5698E1}" srcOrd="5" destOrd="0" presId="urn:microsoft.com/office/officeart/2005/8/layout/pyramid3"/>
    <dgm:cxn modelId="{315D3F0F-31C9-40E1-9DA9-705E99BBF188}" type="presParOf" srcId="{F76F3C26-EF26-43FB-93BA-B9518D5698E1}" destId="{C720A642-8C16-456F-8A66-33A9A675E26A}" srcOrd="0" destOrd="0" presId="urn:microsoft.com/office/officeart/2005/8/layout/pyramid3"/>
    <dgm:cxn modelId="{08EE2B95-69E5-4D3C-8479-A04DBE81FED3}" type="presParOf" srcId="{F76F3C26-EF26-43FB-93BA-B9518D5698E1}" destId="{CEE248F2-426D-469A-9133-AEFE412B7152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551164-F0BD-4F98-8CD1-BEE8ACD63A35}">
      <dsp:nvSpPr>
        <dsp:cNvPr id="0" name=""/>
        <dsp:cNvSpPr/>
      </dsp:nvSpPr>
      <dsp:spPr>
        <a:xfrm>
          <a:off x="6940362" y="-665051"/>
          <a:ext cx="5165283" cy="5165283"/>
        </a:xfrm>
        <a:prstGeom prst="blockArc">
          <a:avLst>
            <a:gd name="adj1" fmla="val 8100000"/>
            <a:gd name="adj2" fmla="val 13500000"/>
            <a:gd name="adj3" fmla="val 418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FEB9DC-B8CA-4EE4-A702-7D696FDB1B18}">
      <dsp:nvSpPr>
        <dsp:cNvPr id="0" name=""/>
        <dsp:cNvSpPr/>
      </dsp:nvSpPr>
      <dsp:spPr>
        <a:xfrm>
          <a:off x="4470717" y="201960"/>
          <a:ext cx="2827390" cy="403767"/>
        </a:xfrm>
        <a:prstGeom prst="rect">
          <a:avLst/>
        </a:prstGeom>
        <a:solidFill>
          <a:srgbClr val="3EA6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320491" bIns="6096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rPr>
            <a:t>ישראל מחוברת</a:t>
          </a:r>
          <a:endParaRPr lang="he-IL" sz="24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>
        <a:off x="4470717" y="201960"/>
        <a:ext cx="2827390" cy="403767"/>
      </dsp:txXfrm>
    </dsp:sp>
    <dsp:sp modelId="{810979A9-EE04-4EF0-8F3C-00B1B65F8E23}">
      <dsp:nvSpPr>
        <dsp:cNvPr id="0" name=""/>
        <dsp:cNvSpPr/>
      </dsp:nvSpPr>
      <dsp:spPr>
        <a:xfrm>
          <a:off x="7207752" y="151489"/>
          <a:ext cx="504709" cy="504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2C5304-F557-4FB6-9280-B899D797AB7D}">
      <dsp:nvSpPr>
        <dsp:cNvPr id="0" name=""/>
        <dsp:cNvSpPr/>
      </dsp:nvSpPr>
      <dsp:spPr>
        <a:xfrm>
          <a:off x="4082810" y="807535"/>
          <a:ext cx="2927278" cy="403767"/>
        </a:xfrm>
        <a:prstGeom prst="rect">
          <a:avLst/>
        </a:prstGeom>
        <a:solidFill>
          <a:srgbClr val="3EA6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320491" bIns="6096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rPr>
            <a:t>אתגר המקצועות</a:t>
          </a:r>
        </a:p>
      </dsp:txBody>
      <dsp:txXfrm>
        <a:off x="4082810" y="807535"/>
        <a:ext cx="2927278" cy="403767"/>
      </dsp:txXfrm>
    </dsp:sp>
    <dsp:sp modelId="{86E44DFA-23DE-47EE-83A4-ADBA07AB4D3B}">
      <dsp:nvSpPr>
        <dsp:cNvPr id="0" name=""/>
        <dsp:cNvSpPr/>
      </dsp:nvSpPr>
      <dsp:spPr>
        <a:xfrm>
          <a:off x="6875625" y="757064"/>
          <a:ext cx="504709" cy="504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08FE9C-4216-4CA6-83D7-3E02E5709144}">
      <dsp:nvSpPr>
        <dsp:cNvPr id="0" name=""/>
        <dsp:cNvSpPr/>
      </dsp:nvSpPr>
      <dsp:spPr>
        <a:xfrm>
          <a:off x="3553697" y="1413110"/>
          <a:ext cx="3273210" cy="403767"/>
        </a:xfrm>
        <a:prstGeom prst="rect">
          <a:avLst/>
        </a:prstGeom>
        <a:solidFill>
          <a:srgbClr val="3EA6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320491" bIns="6096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rPr>
            <a:t>האיום</a:t>
          </a:r>
          <a:endParaRPr lang="he-I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>
        <a:off x="3553697" y="1413110"/>
        <a:ext cx="3273210" cy="403767"/>
      </dsp:txXfrm>
    </dsp:sp>
    <dsp:sp modelId="{2EB3583E-1B88-4964-861E-60FD011BF846}">
      <dsp:nvSpPr>
        <dsp:cNvPr id="0" name=""/>
        <dsp:cNvSpPr/>
      </dsp:nvSpPr>
      <dsp:spPr>
        <a:xfrm>
          <a:off x="6723752" y="1362639"/>
          <a:ext cx="504709" cy="504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44FEE-8FC3-4C05-A732-1481A34E69F6}">
      <dsp:nvSpPr>
        <dsp:cNvPr id="0" name=""/>
        <dsp:cNvSpPr/>
      </dsp:nvSpPr>
      <dsp:spPr>
        <a:xfrm>
          <a:off x="2866513" y="2018302"/>
          <a:ext cx="4071550" cy="403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320491" bIns="6096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charset="-79"/>
              <a:cs typeface="Blender" panose="02020003050405020304" charset="-79"/>
            </a:rPr>
            <a:t>איתור הפתרון</a:t>
          </a:r>
          <a:endParaRPr lang="he-I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charset="-79"/>
            <a:cs typeface="Blender" panose="02020003050405020304" charset="-79"/>
          </a:endParaRPr>
        </a:p>
      </dsp:txBody>
      <dsp:txXfrm>
        <a:off x="2866513" y="2018302"/>
        <a:ext cx="4071550" cy="403767"/>
      </dsp:txXfrm>
    </dsp:sp>
    <dsp:sp modelId="{41121487-2E54-4107-8641-3B6667FAF362}">
      <dsp:nvSpPr>
        <dsp:cNvPr id="0" name=""/>
        <dsp:cNvSpPr/>
      </dsp:nvSpPr>
      <dsp:spPr>
        <a:xfrm>
          <a:off x="6723752" y="1967831"/>
          <a:ext cx="504709" cy="504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8B76AD-EF38-46B2-81D9-A65D890CBE90}">
      <dsp:nvSpPr>
        <dsp:cNvPr id="0" name=""/>
        <dsp:cNvSpPr/>
      </dsp:nvSpPr>
      <dsp:spPr>
        <a:xfrm>
          <a:off x="2354750" y="2623877"/>
          <a:ext cx="4655146" cy="403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320491" bIns="6096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charset="-79"/>
              <a:cs typeface="Blender" panose="02020003050405020304" charset="-79"/>
            </a:rPr>
            <a:t>מה נעשה עד כה</a:t>
          </a:r>
          <a:endParaRPr lang="he-I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charset="-79"/>
            <a:cs typeface="Blender" panose="02020003050405020304" charset="-79"/>
          </a:endParaRPr>
        </a:p>
      </dsp:txBody>
      <dsp:txXfrm>
        <a:off x="2354750" y="2623877"/>
        <a:ext cx="4655146" cy="403767"/>
      </dsp:txXfrm>
    </dsp:sp>
    <dsp:sp modelId="{5FB030FD-3518-4FFD-BD81-2B7171059DF2}">
      <dsp:nvSpPr>
        <dsp:cNvPr id="0" name=""/>
        <dsp:cNvSpPr/>
      </dsp:nvSpPr>
      <dsp:spPr>
        <a:xfrm>
          <a:off x="6875625" y="2573406"/>
          <a:ext cx="504709" cy="504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4852D2-BA46-444E-84CE-326864AC2616}">
      <dsp:nvSpPr>
        <dsp:cNvPr id="0" name=""/>
        <dsp:cNvSpPr/>
      </dsp:nvSpPr>
      <dsp:spPr>
        <a:xfrm>
          <a:off x="1718659" y="3229452"/>
          <a:ext cx="5604639" cy="403767"/>
        </a:xfrm>
        <a:prstGeom prst="rect">
          <a:avLst/>
        </a:prstGeom>
        <a:solidFill>
          <a:srgbClr val="4F81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320491" bIns="6096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anose="02020003050405020304" charset="-79"/>
              <a:cs typeface="Blender" panose="02020003050405020304" charset="-79"/>
            </a:rPr>
            <a:t>לאן מועדות פנינו</a:t>
          </a:r>
          <a:endParaRPr lang="he-I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lender" panose="02020003050405020304" charset="-79"/>
            <a:cs typeface="Blender" panose="02020003050405020304" charset="-79"/>
          </a:endParaRPr>
        </a:p>
      </dsp:txBody>
      <dsp:txXfrm>
        <a:off x="1718659" y="3229452"/>
        <a:ext cx="5604639" cy="403767"/>
      </dsp:txXfrm>
    </dsp:sp>
    <dsp:sp modelId="{535B1C0F-4EB1-48D2-8A6E-CBB20F919C46}">
      <dsp:nvSpPr>
        <dsp:cNvPr id="0" name=""/>
        <dsp:cNvSpPr/>
      </dsp:nvSpPr>
      <dsp:spPr>
        <a:xfrm>
          <a:off x="7207752" y="3178981"/>
          <a:ext cx="504709" cy="504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F914CD-8973-4D09-81E5-FD96E5950EC1}">
      <dsp:nvSpPr>
        <dsp:cNvPr id="0" name=""/>
        <dsp:cNvSpPr/>
      </dsp:nvSpPr>
      <dsp:spPr>
        <a:xfrm>
          <a:off x="2965254" y="1170618"/>
          <a:ext cx="1650403" cy="1682945"/>
        </a:xfrm>
        <a:prstGeom prst="ellipse">
          <a:avLst/>
        </a:prstGeom>
        <a:solidFill>
          <a:srgbClr val="DA525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b="1" kern="1200" dirty="0" smtClean="0">
              <a:latin typeface="Blender" pitchFamily="18" charset="-79"/>
              <a:cs typeface="Blender" pitchFamily="18" charset="-79"/>
            </a:rPr>
            <a:t>האיום</a:t>
          </a:r>
          <a:endParaRPr lang="he-IL" sz="2800" b="1" kern="1200" dirty="0">
            <a:latin typeface="Blender" pitchFamily="18" charset="-79"/>
            <a:cs typeface="Blender" pitchFamily="18" charset="-79"/>
          </a:endParaRPr>
        </a:p>
      </dsp:txBody>
      <dsp:txXfrm>
        <a:off x="3206950" y="1417080"/>
        <a:ext cx="1167011" cy="1190021"/>
      </dsp:txXfrm>
    </dsp:sp>
    <dsp:sp modelId="{F8B8E856-EBE9-46F8-9689-C383CD1696E8}">
      <dsp:nvSpPr>
        <dsp:cNvPr id="0" name=""/>
        <dsp:cNvSpPr/>
      </dsp:nvSpPr>
      <dsp:spPr>
        <a:xfrm rot="9000000">
          <a:off x="4647749" y="1440716"/>
          <a:ext cx="265680" cy="32822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kern="1200">
            <a:latin typeface="Blender" pitchFamily="18" charset="-79"/>
            <a:cs typeface="Blender" pitchFamily="18" charset="-79"/>
          </a:endParaRPr>
        </a:p>
      </dsp:txBody>
      <dsp:txXfrm>
        <a:off x="4722114" y="1486434"/>
        <a:ext cx="185976" cy="196933"/>
      </dsp:txXfrm>
    </dsp:sp>
    <dsp:sp modelId="{57E5F146-5A29-4535-AE1D-1355527EC6FB}">
      <dsp:nvSpPr>
        <dsp:cNvPr id="0" name=""/>
        <dsp:cNvSpPr/>
      </dsp:nvSpPr>
      <dsp:spPr>
        <a:xfrm>
          <a:off x="4964963" y="508053"/>
          <a:ext cx="1446761" cy="1446790"/>
        </a:xfrm>
        <a:prstGeom prst="ellipse">
          <a:avLst/>
        </a:prstGeom>
        <a:solidFill>
          <a:srgbClr val="0091C4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600" b="1" kern="1200" dirty="0">
            <a:latin typeface="Blender" pitchFamily="18" charset="-79"/>
            <a:cs typeface="Blender" pitchFamily="18" charset="-79"/>
          </a:endParaRPr>
        </a:p>
      </dsp:txBody>
      <dsp:txXfrm>
        <a:off x="5176836" y="719930"/>
        <a:ext cx="1023015" cy="1023036"/>
      </dsp:txXfrm>
    </dsp:sp>
    <dsp:sp modelId="{EE7D9A95-8A48-4C9B-8F37-ADFC4E1EC17E}">
      <dsp:nvSpPr>
        <dsp:cNvPr id="0" name=""/>
        <dsp:cNvSpPr/>
      </dsp:nvSpPr>
      <dsp:spPr>
        <a:xfrm rot="11700000">
          <a:off x="4643629" y="2275844"/>
          <a:ext cx="274499" cy="32822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kern="1200">
            <a:latin typeface="Blender" pitchFamily="18" charset="-79"/>
            <a:cs typeface="Blender" pitchFamily="18" charset="-79"/>
          </a:endParaRPr>
        </a:p>
      </dsp:txBody>
      <dsp:txXfrm>
        <a:off x="4724576" y="2352145"/>
        <a:ext cx="192149" cy="196933"/>
      </dsp:txXfrm>
    </dsp:sp>
    <dsp:sp modelId="{8D3F71DA-65B6-4D8B-98EA-3304D7E74CD8}">
      <dsp:nvSpPr>
        <dsp:cNvPr id="0" name=""/>
        <dsp:cNvSpPr/>
      </dsp:nvSpPr>
      <dsp:spPr>
        <a:xfrm>
          <a:off x="4966424" y="2109216"/>
          <a:ext cx="1446761" cy="1446790"/>
        </a:xfrm>
        <a:prstGeom prst="ellipse">
          <a:avLst/>
        </a:prstGeom>
        <a:solidFill>
          <a:srgbClr val="0091C4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>
            <a:latin typeface="Blender" pitchFamily="18" charset="-79"/>
            <a:cs typeface="Blender" pitchFamily="18" charset="-79"/>
          </a:endParaRPr>
        </a:p>
      </dsp:txBody>
      <dsp:txXfrm>
        <a:off x="5178297" y="2321093"/>
        <a:ext cx="1023015" cy="1023036"/>
      </dsp:txXfrm>
    </dsp:sp>
    <dsp:sp modelId="{B9AB3541-D1BA-45AA-9C51-3E28213A0CF9}">
      <dsp:nvSpPr>
        <dsp:cNvPr id="0" name=""/>
        <dsp:cNvSpPr/>
      </dsp:nvSpPr>
      <dsp:spPr>
        <a:xfrm rot="20700000">
          <a:off x="2737291" y="2270436"/>
          <a:ext cx="223114" cy="32822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kern="1200">
            <a:latin typeface="Blender" pitchFamily="18" charset="-79"/>
            <a:cs typeface="Blender" pitchFamily="18" charset="-79"/>
          </a:endParaRPr>
        </a:p>
      </dsp:txBody>
      <dsp:txXfrm rot="10800000">
        <a:off x="2738431" y="2344742"/>
        <a:ext cx="156180" cy="196933"/>
      </dsp:txXfrm>
    </dsp:sp>
    <dsp:sp modelId="{397ED3E2-B52D-475F-94C3-B40EC00D4C02}">
      <dsp:nvSpPr>
        <dsp:cNvPr id="0" name=""/>
        <dsp:cNvSpPr/>
      </dsp:nvSpPr>
      <dsp:spPr>
        <a:xfrm>
          <a:off x="1267663" y="2096010"/>
          <a:ext cx="1446761" cy="1446790"/>
        </a:xfrm>
        <a:prstGeom prst="ellipse">
          <a:avLst/>
        </a:prstGeom>
        <a:solidFill>
          <a:srgbClr val="0091C4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 dirty="0" smtClean="0">
            <a:latin typeface="Blender" pitchFamily="18" charset="-79"/>
            <a:cs typeface="Blender" pitchFamily="18" charset="-79"/>
          </a:endParaRPr>
        </a:p>
      </dsp:txBody>
      <dsp:txXfrm>
        <a:off x="1479536" y="2307887"/>
        <a:ext cx="1023015" cy="1023036"/>
      </dsp:txXfrm>
    </dsp:sp>
    <dsp:sp modelId="{A9FB2AAB-6D23-4EC3-BC8A-A9C22A3F633C}">
      <dsp:nvSpPr>
        <dsp:cNvPr id="0" name=""/>
        <dsp:cNvSpPr/>
      </dsp:nvSpPr>
      <dsp:spPr>
        <a:xfrm rot="1800000">
          <a:off x="2739798" y="1439343"/>
          <a:ext cx="217485" cy="32822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kern="1200">
            <a:latin typeface="Blender" pitchFamily="18" charset="-79"/>
            <a:cs typeface="Blender" pitchFamily="18" charset="-79"/>
          </a:endParaRPr>
        </a:p>
      </dsp:txBody>
      <dsp:txXfrm rot="10800000">
        <a:off x="2744169" y="1488676"/>
        <a:ext cx="152240" cy="196933"/>
      </dsp:txXfrm>
    </dsp:sp>
    <dsp:sp modelId="{81301FB7-52F3-45B3-9FEF-2C65F8FDAD9B}">
      <dsp:nvSpPr>
        <dsp:cNvPr id="0" name=""/>
        <dsp:cNvSpPr/>
      </dsp:nvSpPr>
      <dsp:spPr>
        <a:xfrm>
          <a:off x="1267666" y="508046"/>
          <a:ext cx="1446761" cy="1446790"/>
        </a:xfrm>
        <a:prstGeom prst="ellipse">
          <a:avLst/>
        </a:prstGeom>
        <a:solidFill>
          <a:srgbClr val="0091C4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>
            <a:latin typeface="Blender" pitchFamily="18" charset="-79"/>
            <a:cs typeface="Blender" pitchFamily="18" charset="-79"/>
          </a:endParaRPr>
        </a:p>
      </dsp:txBody>
      <dsp:txXfrm>
        <a:off x="1479539" y="719923"/>
        <a:ext cx="1023015" cy="10230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AC7D4-8D1E-4016-B0E2-4DFC14930A3D}">
      <dsp:nvSpPr>
        <dsp:cNvPr id="0" name=""/>
        <dsp:cNvSpPr/>
      </dsp:nvSpPr>
      <dsp:spPr>
        <a:xfrm>
          <a:off x="0" y="3334742"/>
          <a:ext cx="6096000" cy="729257"/>
        </a:xfrm>
        <a:prstGeom prst="rect">
          <a:avLst/>
        </a:prstGeom>
        <a:solidFill>
          <a:srgbClr val="3B387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קביעת אשכולות יידע נדרשים</a:t>
          </a:r>
          <a:r>
            <a:rPr lang="he-IL" sz="1400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 </a:t>
          </a:r>
          <a:r>
            <a:rPr lang="he-IL" sz="2000" b="1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לכל מקצוע</a:t>
          </a:r>
          <a:endParaRPr lang="en-US" sz="2000" b="1" kern="1200" dirty="0"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>
        <a:off x="0" y="3334742"/>
        <a:ext cx="6096000" cy="393799"/>
      </dsp:txXfrm>
    </dsp:sp>
    <dsp:sp modelId="{99A1CD58-106B-4270-AE43-AC10C86FDD56}">
      <dsp:nvSpPr>
        <dsp:cNvPr id="0" name=""/>
        <dsp:cNvSpPr/>
      </dsp:nvSpPr>
      <dsp:spPr>
        <a:xfrm>
          <a:off x="570" y="3712574"/>
          <a:ext cx="2903983" cy="335458"/>
        </a:xfrm>
        <a:prstGeom prst="rect">
          <a:avLst/>
        </a:prstGeom>
        <a:solidFill>
          <a:srgbClr val="018ABB">
            <a:alpha val="89804"/>
          </a:srgb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rPr>
            <a:t>ידע מעשי</a:t>
          </a:r>
          <a:endParaRPr lang="en-US" sz="1600" b="1" kern="1200" dirty="0">
            <a:solidFill>
              <a:schemeClr val="bg1"/>
            </a:solidFill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>
        <a:off x="570" y="3712574"/>
        <a:ext cx="2903983" cy="335458"/>
      </dsp:txXfrm>
    </dsp:sp>
    <dsp:sp modelId="{5A914ADD-C876-45FC-AAA2-8FB76B567A8B}">
      <dsp:nvSpPr>
        <dsp:cNvPr id="0" name=""/>
        <dsp:cNvSpPr/>
      </dsp:nvSpPr>
      <dsp:spPr>
        <a:xfrm>
          <a:off x="2904554" y="3712574"/>
          <a:ext cx="3190874" cy="335458"/>
        </a:xfrm>
        <a:prstGeom prst="rect">
          <a:avLst/>
        </a:prstGeom>
        <a:solidFill>
          <a:srgbClr val="017099">
            <a:alpha val="90000"/>
          </a:srgb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rPr>
            <a:t>ידע תאורטי</a:t>
          </a:r>
          <a:endParaRPr lang="en-US" sz="1600" b="1" kern="1200" dirty="0">
            <a:solidFill>
              <a:schemeClr val="bg1"/>
            </a:solidFill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>
        <a:off x="2904554" y="3712574"/>
        <a:ext cx="3190874" cy="335458"/>
      </dsp:txXfrm>
    </dsp:sp>
    <dsp:sp modelId="{1192388E-B213-4B21-B4F1-B41B07601D0B}">
      <dsp:nvSpPr>
        <dsp:cNvPr id="0" name=""/>
        <dsp:cNvSpPr/>
      </dsp:nvSpPr>
      <dsp:spPr>
        <a:xfrm rot="10800000">
          <a:off x="0" y="2222700"/>
          <a:ext cx="6096000" cy="1121598"/>
        </a:xfrm>
        <a:prstGeom prst="upArrowCallout">
          <a:avLst/>
        </a:prstGeom>
        <a:solidFill>
          <a:srgbClr val="5F5BA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כתיבת עקרונות הגנה</a:t>
          </a:r>
          <a:endParaRPr lang="en-US" sz="2000" b="1" kern="1200" dirty="0"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 rot="10800000">
        <a:off x="0" y="2222700"/>
        <a:ext cx="6096000" cy="728781"/>
      </dsp:txXfrm>
    </dsp:sp>
    <dsp:sp modelId="{952EC3E3-8C47-46AB-B8F5-B25AD31B0F47}">
      <dsp:nvSpPr>
        <dsp:cNvPr id="0" name=""/>
        <dsp:cNvSpPr/>
      </dsp:nvSpPr>
      <dsp:spPr>
        <a:xfrm rot="10800000">
          <a:off x="0" y="1112041"/>
          <a:ext cx="6096000" cy="1121598"/>
        </a:xfrm>
        <a:prstGeom prst="upArrowCallou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בניית מתארי תקיפה</a:t>
          </a:r>
          <a:endParaRPr lang="en-US" sz="2000" b="1" kern="1200" dirty="0"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 rot="10800000">
        <a:off x="0" y="1112041"/>
        <a:ext cx="6096000" cy="728781"/>
      </dsp:txXfrm>
    </dsp:sp>
    <dsp:sp modelId="{4E811AAE-287C-4545-B8EB-7E2B7A32BA58}">
      <dsp:nvSpPr>
        <dsp:cNvPr id="0" name=""/>
        <dsp:cNvSpPr/>
      </dsp:nvSpPr>
      <dsp:spPr>
        <a:xfrm rot="10800000">
          <a:off x="0" y="1381"/>
          <a:ext cx="6096000" cy="1121598"/>
        </a:xfrm>
        <a:prstGeom prst="upArrowCallou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ניתוח האיומים על מרחב הסייבר הישראלי – מבוסס מודיעין</a:t>
          </a:r>
          <a:endParaRPr lang="en-US" sz="2000" b="1" kern="1200" dirty="0"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 rot="10800000">
        <a:off x="0" y="1381"/>
        <a:ext cx="6096000" cy="7287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B2565B-F95E-4792-BC27-3BB2196B9F51}">
      <dsp:nvSpPr>
        <dsp:cNvPr id="0" name=""/>
        <dsp:cNvSpPr/>
      </dsp:nvSpPr>
      <dsp:spPr>
        <a:xfrm>
          <a:off x="3020392" y="0"/>
          <a:ext cx="1520056" cy="1520056"/>
        </a:xfrm>
        <a:prstGeom prst="triangl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300" b="1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 </a:t>
          </a:r>
          <a:endParaRPr lang="he-IL" sz="3300" b="1" kern="1200" dirty="0"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>
        <a:off x="3400406" y="760028"/>
        <a:ext cx="760028" cy="760028"/>
      </dsp:txXfrm>
    </dsp:sp>
    <dsp:sp modelId="{15FC6FDA-274E-432D-A8A8-B870BE5C9445}">
      <dsp:nvSpPr>
        <dsp:cNvPr id="0" name=""/>
        <dsp:cNvSpPr/>
      </dsp:nvSpPr>
      <dsp:spPr>
        <a:xfrm>
          <a:off x="2260364" y="1520056"/>
          <a:ext cx="1520056" cy="1520056"/>
        </a:xfrm>
        <a:prstGeom prst="triangle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solidFill>
                <a:schemeClr val="bg1"/>
              </a:solidFill>
              <a:latin typeface="Blender" pitchFamily="18" charset="-79"/>
              <a:ea typeface="Arial"/>
              <a:cs typeface="Blender" pitchFamily="18" charset="-79"/>
            </a:rPr>
            <a:t> </a:t>
          </a:r>
          <a:endParaRPr lang="he-IL" sz="1600" b="1" kern="1200" dirty="0">
            <a:solidFill>
              <a:schemeClr val="bg1"/>
            </a:solidFill>
            <a:latin typeface="Blender" pitchFamily="18" charset="-79"/>
            <a:ea typeface="Arial"/>
            <a:cs typeface="Blender" pitchFamily="18" charset="-79"/>
          </a:endParaRPr>
        </a:p>
      </dsp:txBody>
      <dsp:txXfrm>
        <a:off x="2640378" y="2280084"/>
        <a:ext cx="760028" cy="760028"/>
      </dsp:txXfrm>
    </dsp:sp>
    <dsp:sp modelId="{FBE866AC-1F42-4C0E-823F-642E5C212F1E}">
      <dsp:nvSpPr>
        <dsp:cNvPr id="0" name=""/>
        <dsp:cNvSpPr/>
      </dsp:nvSpPr>
      <dsp:spPr>
        <a:xfrm rot="10800000">
          <a:off x="3020392" y="1520056"/>
          <a:ext cx="1520056" cy="1520056"/>
        </a:xfrm>
        <a:prstGeom prst="triangle">
          <a:avLst/>
        </a:prstGeom>
        <a:solidFill>
          <a:srgbClr val="859C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>
              <a:latin typeface="Blender" panose="02020003050405020304" pitchFamily="18" charset="-79"/>
              <a:cs typeface="Blender" panose="02020003050405020304" pitchFamily="18" charset="-79"/>
            </a:rPr>
            <a:t> </a:t>
          </a:r>
          <a:endParaRPr lang="he-IL" sz="1400" kern="1200" dirty="0">
            <a:latin typeface="Blender" panose="02020003050405020304" pitchFamily="18" charset="-79"/>
            <a:cs typeface="Blender" panose="02020003050405020304" pitchFamily="18" charset="-79"/>
          </a:endParaRPr>
        </a:p>
      </dsp:txBody>
      <dsp:txXfrm rot="10800000">
        <a:off x="3400406" y="1520056"/>
        <a:ext cx="760028" cy="760028"/>
      </dsp:txXfrm>
    </dsp:sp>
    <dsp:sp modelId="{40A60941-9D13-4CB2-9986-0F62A6C38872}">
      <dsp:nvSpPr>
        <dsp:cNvPr id="0" name=""/>
        <dsp:cNvSpPr/>
      </dsp:nvSpPr>
      <dsp:spPr>
        <a:xfrm>
          <a:off x="3780420" y="1520056"/>
          <a:ext cx="1520056" cy="1520056"/>
        </a:xfrm>
        <a:prstGeom prst="triangle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solidFill>
                <a:schemeClr val="bg1"/>
              </a:solidFill>
              <a:latin typeface="Blender" pitchFamily="18" charset="-79"/>
              <a:ea typeface="Arial"/>
              <a:cs typeface="Blender" pitchFamily="18" charset="-79"/>
            </a:rPr>
            <a:t>מבצע בדיקות חדירה</a:t>
          </a:r>
          <a:endParaRPr lang="he-IL" sz="1600" kern="1200" dirty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sp:txBody>
      <dsp:txXfrm>
        <a:off x="4160434" y="2280084"/>
        <a:ext cx="760028" cy="7600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EC1C38-099B-4EF6-8287-ED552C5F62C2}">
      <dsp:nvSpPr>
        <dsp:cNvPr id="0" name=""/>
        <dsp:cNvSpPr/>
      </dsp:nvSpPr>
      <dsp:spPr>
        <a:xfrm rot="10800000">
          <a:off x="0" y="0"/>
          <a:ext cx="4536504" cy="431774"/>
        </a:xfrm>
        <a:prstGeom prst="trapezoid">
          <a:avLst>
            <a:gd name="adj" fmla="val 67021"/>
          </a:avLst>
        </a:prstGeom>
        <a:solidFill>
          <a:srgbClr val="29C7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b="1" kern="1200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הגיל הרך</a:t>
          </a:r>
          <a:endParaRPr lang="en-US" sz="1800" b="1" kern="1200" dirty="0" smtClean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sp:txBody>
      <dsp:txXfrm rot="-10800000">
        <a:off x="793888" y="0"/>
        <a:ext cx="2948727" cy="431774"/>
      </dsp:txXfrm>
    </dsp:sp>
    <dsp:sp modelId="{91B3CCB6-5BD7-4C78-BC05-B27DC5326D52}">
      <dsp:nvSpPr>
        <dsp:cNvPr id="0" name=""/>
        <dsp:cNvSpPr/>
      </dsp:nvSpPr>
      <dsp:spPr>
        <a:xfrm rot="10800000">
          <a:off x="289380" y="431774"/>
          <a:ext cx="3957742" cy="431774"/>
        </a:xfrm>
        <a:prstGeom prst="trapezoid">
          <a:avLst>
            <a:gd name="adj" fmla="val 67021"/>
          </a:avLst>
        </a:prstGeom>
        <a:solidFill>
          <a:srgbClr val="15C2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b="1" kern="1200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ביה"ס היסודי</a:t>
          </a:r>
          <a:endParaRPr lang="en-US" sz="1800" b="1" kern="1200" dirty="0" smtClean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sp:txBody>
      <dsp:txXfrm rot="-10800000">
        <a:off x="981985" y="431774"/>
        <a:ext cx="2572532" cy="431774"/>
      </dsp:txXfrm>
    </dsp:sp>
    <dsp:sp modelId="{254F899D-D410-491E-A38C-EBC72E853148}">
      <dsp:nvSpPr>
        <dsp:cNvPr id="0" name=""/>
        <dsp:cNvSpPr/>
      </dsp:nvSpPr>
      <dsp:spPr>
        <a:xfrm rot="10800000">
          <a:off x="578761" y="863549"/>
          <a:ext cx="3378980" cy="431774"/>
        </a:xfrm>
        <a:prstGeom prst="trapezoid">
          <a:avLst>
            <a:gd name="adj" fmla="val 67021"/>
          </a:avLst>
        </a:prstGeom>
        <a:solidFill>
          <a:srgbClr val="00B6F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b="1" kern="1200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מיישם סייבר- תיכון</a:t>
          </a:r>
          <a:endParaRPr lang="en-US" sz="1800" b="1" kern="1200" dirty="0" smtClean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sp:txBody>
      <dsp:txXfrm rot="-10800000">
        <a:off x="1170083" y="863549"/>
        <a:ext cx="2196337" cy="431774"/>
      </dsp:txXfrm>
    </dsp:sp>
    <dsp:sp modelId="{964DB6A9-11BD-41D7-970E-1AC24D32FDDA}">
      <dsp:nvSpPr>
        <dsp:cNvPr id="0" name=""/>
        <dsp:cNvSpPr/>
      </dsp:nvSpPr>
      <dsp:spPr>
        <a:xfrm rot="10800000">
          <a:off x="868142" y="1295324"/>
          <a:ext cx="2800218" cy="724189"/>
        </a:xfrm>
        <a:prstGeom prst="trapezoid">
          <a:avLst>
            <a:gd name="adj" fmla="val 67021"/>
          </a:avLst>
        </a:prstGeom>
        <a:solidFill>
          <a:srgbClr val="00A4D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מיישם סייבר בתחומי התמחות שונים</a:t>
          </a:r>
          <a:endParaRPr lang="en-US" sz="1600" b="1" kern="1200" dirty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sp:txBody>
      <dsp:txXfrm rot="-10800000">
        <a:off x="1358181" y="1295324"/>
        <a:ext cx="1820141" cy="724189"/>
      </dsp:txXfrm>
    </dsp:sp>
    <dsp:sp modelId="{A81DA08F-B547-4314-A7B4-371EB53556E7}">
      <dsp:nvSpPr>
        <dsp:cNvPr id="0" name=""/>
        <dsp:cNvSpPr/>
      </dsp:nvSpPr>
      <dsp:spPr>
        <a:xfrm rot="10800000">
          <a:off x="1353504" y="2019514"/>
          <a:ext cx="1829495" cy="431774"/>
        </a:xfrm>
        <a:prstGeom prst="trapezoid">
          <a:avLst>
            <a:gd name="adj" fmla="val 67021"/>
          </a:avLst>
        </a:prstGeom>
        <a:solidFill>
          <a:srgbClr val="009BD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 smtClean="0">
              <a:solidFill>
                <a:schemeClr val="bg1"/>
              </a:solidFill>
              <a:latin typeface="Blender" pitchFamily="18" charset="-79"/>
              <a:cs typeface="Blender" pitchFamily="18" charset="-79"/>
            </a:rPr>
            <a:t>צה"ל</a:t>
          </a:r>
          <a:endParaRPr lang="en-US" sz="1600" kern="1200" dirty="0">
            <a:latin typeface="Blender" pitchFamily="18" charset="-79"/>
            <a:cs typeface="Blender" pitchFamily="18" charset="-79"/>
          </a:endParaRPr>
        </a:p>
      </dsp:txBody>
      <dsp:txXfrm rot="-10800000">
        <a:off x="1673665" y="2019514"/>
        <a:ext cx="1189172" cy="431774"/>
      </dsp:txXfrm>
    </dsp:sp>
    <dsp:sp modelId="{C720A642-8C16-456F-8A66-33A9A675E26A}">
      <dsp:nvSpPr>
        <dsp:cNvPr id="0" name=""/>
        <dsp:cNvSpPr/>
      </dsp:nvSpPr>
      <dsp:spPr>
        <a:xfrm rot="10800000">
          <a:off x="1642885" y="2451289"/>
          <a:ext cx="1250733" cy="933086"/>
        </a:xfrm>
        <a:prstGeom prst="trapezoid">
          <a:avLst>
            <a:gd name="adj" fmla="val 67021"/>
          </a:avLst>
        </a:prstGeom>
        <a:solidFill>
          <a:srgbClr val="0079A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 dirty="0">
            <a:solidFill>
              <a:schemeClr val="bg1"/>
            </a:solidFill>
            <a:latin typeface="Blender" pitchFamily="18" charset="-79"/>
            <a:cs typeface="Blender" pitchFamily="18" charset="-79"/>
          </a:endParaRPr>
        </a:p>
      </dsp:txBody>
      <dsp:txXfrm rot="-10800000">
        <a:off x="1642885" y="2451289"/>
        <a:ext cx="1250733" cy="9330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A4FE739-2E0F-4546-BF57-8D68F3D12BF6}" type="datetimeFigureOut">
              <a:rPr lang="he-IL" smtClean="0"/>
              <a:t>י"א/חשון/תשע"ח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21B4884-28F8-43E3-9647-B7B638B23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14546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705095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70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53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26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04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73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443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520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594" algn="r" defTabSz="914153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בעתיד הקרוב</a:t>
            </a:r>
          </a:p>
          <a:p>
            <a:endParaRPr lang="he-IL" dirty="0" smtClean="0"/>
          </a:p>
          <a:p>
            <a:endParaRPr lang="he-IL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77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mtClean="0"/>
              <a:t>בעתיד הקרוב</a:t>
            </a:r>
          </a:p>
          <a:p>
            <a:endParaRPr lang="he-IL" dirty="0" smtClean="0"/>
          </a:p>
          <a:p>
            <a:endParaRPr lang="he-IL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77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mtClean="0"/>
              <a:t>בעתיד הקרוב</a:t>
            </a:r>
          </a:p>
          <a:p>
            <a:endParaRPr lang="he-IL" dirty="0" smtClean="0"/>
          </a:p>
          <a:p>
            <a:endParaRPr lang="he-IL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77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47437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sz="1800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2B437-FF46-4492-8E21-2FE42BC653BA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131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54595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638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3000" b="1" baseline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א'</a:t>
            </a:r>
          </a:p>
        </p:txBody>
      </p:sp>
    </p:spTree>
    <p:extLst>
      <p:ext uri="{BB962C8B-B14F-4D97-AF65-F5344CB8AC3E}">
        <p14:creationId xmlns:p14="http://schemas.microsoft.com/office/powerpoint/2010/main" val="3434703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3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1272350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ERT HEB BALMA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903"/>
            <a:ext cx="7968174" cy="707723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4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53" y="1347615"/>
            <a:ext cx="7967531" cy="3456161"/>
          </a:xfrm>
          <a:prstGeom prst="rect">
            <a:avLst/>
          </a:prstGeom>
        </p:spPr>
        <p:txBody>
          <a:bodyPr lIns="91418" tIns="45709" rIns="91418" bIns="45709"/>
          <a:lstStyle>
            <a:lvl1pPr marL="257108" indent="-257108" algn="r" rtl="1">
              <a:buSzPct val="120000"/>
              <a:buFont typeface="Arial" panose="020B0604020202020204" pitchFamily="34" charset="0"/>
              <a:buChar char="•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512867" indent="-257108" algn="r" rtl="1">
              <a:buFont typeface="Courier New" panose="02070309020205020404" pitchFamily="49" charset="0"/>
              <a:buChar char="o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755791" indent="-257108" algn="r" rtl="1">
              <a:buFont typeface="Wingdings" panose="05000000000000000000" pitchFamily="2" charset="2"/>
              <a:buChar char="§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40737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lIns="91418" tIns="45709" rIns="91418" bIns="45709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lIns="91418" tIns="45709" rIns="91418" bIns="45709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lIns="91418" tIns="45709" rIns="91418" bIns="45709"/>
          <a:lstStyle/>
          <a:p>
            <a:pPr defTabSz="685613"/>
            <a:fld id="{6647766A-E6F6-400F-8033-0CC9F9460141}" type="datetimeFigureOut">
              <a:rPr lang="en-US" sz="1100" smtClean="0">
                <a:ea typeface="+mn-ea"/>
              </a:rPr>
              <a:pPr defTabSz="685613"/>
              <a:t>10/31/2017</a:t>
            </a:fld>
            <a:endParaRPr lang="en-US" sz="1100">
              <a:ea typeface="+mn-ea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lIns="91418" tIns="45709" rIns="91418" bIns="45709"/>
          <a:lstStyle/>
          <a:p>
            <a:pPr defTabSz="685613"/>
            <a:endParaRPr lang="en-US" sz="1100">
              <a:ea typeface="+mn-ea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lIns="91418" tIns="45709" rIns="91418" bIns="45709"/>
          <a:lstStyle/>
          <a:p>
            <a:pPr defTabSz="685613"/>
            <a:fld id="{FCD75A54-B063-4D50-87F8-C150D4817908}" type="slidenum">
              <a:rPr lang="en-US" sz="1100" smtClean="0">
                <a:ea typeface="+mn-ea"/>
              </a:rPr>
              <a:pPr defTabSz="685613"/>
              <a:t>‹#›</a:t>
            </a:fld>
            <a:endParaRPr lang="en-US" sz="110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6564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lIns="91418" tIns="45709" rIns="91418" bIns="45709" anchor="b"/>
          <a:lstStyle>
            <a:lvl1pPr algn="ctr"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 lIns="91418" tIns="45709" rIns="91418" bIns="45709"/>
          <a:lstStyle>
            <a:lvl1pPr marL="0" indent="0" algn="ctr">
              <a:buNone/>
              <a:defRPr sz="1800"/>
            </a:lvl1pPr>
            <a:lvl2pPr marL="342803" indent="0" algn="ctr">
              <a:buNone/>
              <a:defRPr sz="1500"/>
            </a:lvl2pPr>
            <a:lvl3pPr marL="685613" indent="0" algn="ctr">
              <a:buNone/>
              <a:defRPr sz="1400"/>
            </a:lvl3pPr>
            <a:lvl4pPr marL="1028420" indent="0" algn="ctr">
              <a:buNone/>
              <a:defRPr sz="1200"/>
            </a:lvl4pPr>
            <a:lvl5pPr marL="1371226" indent="0" algn="ctr">
              <a:buNone/>
              <a:defRPr sz="1200"/>
            </a:lvl5pPr>
            <a:lvl6pPr marL="1714037" indent="0" algn="ctr">
              <a:buNone/>
              <a:defRPr sz="1200"/>
            </a:lvl6pPr>
            <a:lvl7pPr marL="2056838" indent="0" algn="ctr">
              <a:buNone/>
              <a:defRPr sz="1200"/>
            </a:lvl7pPr>
            <a:lvl8pPr marL="2399640" indent="0" algn="ctr">
              <a:buNone/>
              <a:defRPr sz="1200"/>
            </a:lvl8pPr>
            <a:lvl9pPr marL="2742443" indent="0" algn="ctr">
              <a:buNone/>
              <a:defRPr sz="12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 lIns="91418" tIns="45709" rIns="91418" bIns="45709"/>
          <a:lstStyle/>
          <a:p>
            <a:pPr algn="r" defTabSz="685613" rtl="1"/>
            <a:fld id="{023946A8-E947-4D79-BB15-D96D2E23B582}" type="datetimeFigureOut">
              <a:rPr lang="he-IL" kern="1200" smtClean="0">
                <a:solidFill>
                  <a:prstClr val="black"/>
                </a:solidFill>
                <a:ea typeface="+mn-ea"/>
                <a:cs typeface="Arial" panose="020B0604020202020204" pitchFamily="34" charset="0"/>
              </a:rPr>
              <a:pPr algn="r" defTabSz="685613" rtl="1"/>
              <a:t>י"א/חשון/תשע"ח</a:t>
            </a:fld>
            <a:endParaRPr lang="he-IL" kern="1200">
              <a:solidFill>
                <a:prstClr val="black"/>
              </a:solidFill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 lIns="91418" tIns="45709" rIns="91418" bIns="45709"/>
          <a:lstStyle/>
          <a:p>
            <a:pPr algn="r" defTabSz="685613" rtl="1"/>
            <a:endParaRPr lang="he-IL" kern="1200">
              <a:solidFill>
                <a:prstClr val="black"/>
              </a:solidFill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 lIns="91418" tIns="45709" rIns="91418" bIns="45709"/>
          <a:lstStyle/>
          <a:p>
            <a:pPr algn="r" defTabSz="685613" rtl="1"/>
            <a:fld id="{12489573-A619-43F8-A299-C044FA620D77}" type="slidenum">
              <a:rPr lang="he-IL" kern="1200" smtClean="0">
                <a:solidFill>
                  <a:prstClr val="black"/>
                </a:solidFill>
                <a:ea typeface="+mn-ea"/>
                <a:cs typeface="Arial" panose="020B0604020202020204" pitchFamily="34" charset="0"/>
              </a:rPr>
              <a:pPr algn="r" defTabSz="685613" rtl="1"/>
              <a:t>‹#›</a:t>
            </a:fld>
            <a:endParaRPr lang="he-IL" kern="1200">
              <a:solidFill>
                <a:prstClr val="black"/>
              </a:solidFill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843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25186452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ERT HEB BALMA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903"/>
            <a:ext cx="7968174" cy="707723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4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59" y="1347615"/>
            <a:ext cx="7967531" cy="3456161"/>
          </a:xfrm>
          <a:prstGeom prst="rect">
            <a:avLst/>
          </a:prstGeom>
        </p:spPr>
        <p:txBody>
          <a:bodyPr lIns="91418" tIns="45709" rIns="91418" bIns="45709"/>
          <a:lstStyle>
            <a:lvl1pPr marL="342794" indent="-342794" algn="r" rtl="1">
              <a:buSzPct val="120000"/>
              <a:buFont typeface="Arial" panose="020B0604020202020204" pitchFamily="34" charset="0"/>
              <a:buChar char="•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683796" indent="-342794" algn="r" rtl="1">
              <a:buFont typeface="Courier New" panose="02070309020205020404" pitchFamily="49" charset="0"/>
              <a:buChar char="o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1007700" indent="-342794" algn="r" rtl="1">
              <a:buFont typeface="Wingdings" panose="05000000000000000000" pitchFamily="2" charset="2"/>
              <a:buChar char="§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1704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903"/>
            <a:ext cx="7968174" cy="707723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3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59" y="1347615"/>
            <a:ext cx="7967531" cy="3456161"/>
          </a:xfrm>
          <a:prstGeom prst="rect">
            <a:avLst/>
          </a:prstGeom>
        </p:spPr>
        <p:txBody>
          <a:bodyPr lIns="91418" tIns="45709" rIns="91418" bIns="45709"/>
          <a:lstStyle>
            <a:lvl1pPr marL="342794" indent="-342794" algn="r" rtl="1">
              <a:buSzPct val="120000"/>
              <a:buFont typeface="Arial" panose="020B0604020202020204" pitchFamily="34" charset="0"/>
              <a:buChar char="•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683796" indent="-342794" algn="r" rtl="1">
              <a:buFont typeface="Courier New" panose="02070309020205020404" pitchFamily="49" charset="0"/>
              <a:buChar char="o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1007700" indent="-342794" algn="r" rtl="1">
              <a:buFont typeface="Wingdings" panose="05000000000000000000" pitchFamily="2" charset="2"/>
              <a:buChar char="§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18292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lIns="68564" tIns="34289" rIns="68564" bIns="3428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4767279"/>
            <a:ext cx="2133600" cy="273844"/>
          </a:xfrm>
          <a:prstGeom prst="rect">
            <a:avLst/>
          </a:prstGeom>
        </p:spPr>
        <p:txBody>
          <a:bodyPr lIns="68564" tIns="34289" rIns="68564" bIns="34289"/>
          <a:lstStyle/>
          <a:p>
            <a:pPr algn="r" defTabSz="685613" rtl="1"/>
            <a:fld id="{CDEC94DA-73D2-4CEC-98C6-E68559890141}" type="datetimeFigureOut">
              <a:rPr lang="en-US" kern="1200" smtClean="0">
                <a:solidFill>
                  <a:prstClr val="black"/>
                </a:solidFill>
                <a:ea typeface="+mn-ea"/>
                <a:cs typeface="+mn-cs"/>
              </a:rPr>
              <a:pPr algn="r" defTabSz="685613" rtl="1"/>
              <a:t>10/31/2017</a:t>
            </a:fld>
            <a:endParaRPr lang="en-US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79"/>
            <a:ext cx="2895600" cy="273844"/>
          </a:xfrm>
          <a:prstGeom prst="rect">
            <a:avLst/>
          </a:prstGeom>
        </p:spPr>
        <p:txBody>
          <a:bodyPr lIns="68564" tIns="34289" rIns="68564" bIns="34289"/>
          <a:lstStyle/>
          <a:p>
            <a:pPr algn="r" defTabSz="685613" rtl="1"/>
            <a:endParaRPr lang="en-US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4144" y="4899945"/>
            <a:ext cx="2133600" cy="273844"/>
          </a:xfrm>
          <a:prstGeom prst="rect">
            <a:avLst/>
          </a:prstGeom>
        </p:spPr>
        <p:txBody>
          <a:bodyPr lIns="68564" tIns="34289" rIns="68564" bIns="34289"/>
          <a:lstStyle/>
          <a:p>
            <a:pPr algn="r" defTabSz="685613" rtl="1"/>
            <a:fld id="{5EC35ABF-4A29-4BA1-8DF0-911C5AC3EAB6}" type="slidenum">
              <a:rPr lang="en-US" kern="1200" smtClean="0">
                <a:solidFill>
                  <a:prstClr val="black"/>
                </a:solidFill>
                <a:ea typeface="+mn-ea"/>
                <a:cs typeface="+mn-cs"/>
              </a:rPr>
              <a:pPr algn="r" defTabSz="685613" rtl="1"/>
              <a:t>‹#›</a:t>
            </a:fld>
            <a:endParaRPr lang="en-US" kern="1200">
              <a:solidFill>
                <a:prstClr val="black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83996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1706601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1" y="1563638"/>
            <a:ext cx="8521700" cy="792162"/>
          </a:xfrm>
          <a:prstGeom prst="rect">
            <a:avLst/>
          </a:prstGeom>
        </p:spPr>
        <p:txBody>
          <a:bodyPr lIns="68580" tIns="34290" rIns="68580" bIns="34290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131271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ERT HEB BALMA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892"/>
            <a:ext cx="7968174" cy="707723"/>
          </a:xfrm>
          <a:prstGeom prst="rect">
            <a:avLst/>
          </a:prstGeom>
        </p:spPr>
        <p:txBody>
          <a:bodyPr lIns="68580" tIns="34290" rIns="68580" bIns="34290"/>
          <a:lstStyle>
            <a:lvl1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4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347615"/>
            <a:ext cx="7967531" cy="3456161"/>
          </a:xfrm>
          <a:prstGeom prst="rect">
            <a:avLst/>
          </a:prstGeom>
        </p:spPr>
        <p:txBody>
          <a:bodyPr lIns="68580" tIns="34290" rIns="68580" bIns="34290"/>
          <a:lstStyle>
            <a:lvl1pPr marL="342892" indent="-342892" algn="r" rtl="1">
              <a:buSzPct val="120000"/>
              <a:buFont typeface="Arial" panose="020B0604020202020204" pitchFamily="34" charset="0"/>
              <a:buChar char="•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683983" indent="-342892" algn="r" rtl="1">
              <a:buFont typeface="Courier New" panose="02070309020205020404" pitchFamily="49" charset="0"/>
              <a:buChar char="o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1007975" indent="-342892" algn="r" rtl="1">
              <a:buFont typeface="Wingdings" panose="05000000000000000000" pitchFamily="2" charset="2"/>
              <a:buChar char="§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54827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1" y="1563638"/>
            <a:ext cx="8521700" cy="792162"/>
          </a:xfrm>
          <a:prstGeom prst="rect">
            <a:avLst/>
          </a:prstGeom>
        </p:spPr>
        <p:txBody>
          <a:bodyPr lIns="68580" tIns="34290" rIns="68580" bIns="34290"/>
          <a:lstStyle>
            <a:lvl1pPr algn="ctr" rtl="1">
              <a:defRPr sz="4000" b="1" baseline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א'</a:t>
            </a:r>
          </a:p>
        </p:txBody>
      </p:sp>
    </p:spTree>
    <p:extLst>
      <p:ext uri="{BB962C8B-B14F-4D97-AF65-F5344CB8AC3E}">
        <p14:creationId xmlns:p14="http://schemas.microsoft.com/office/powerpoint/2010/main" val="7716604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1" y="1563638"/>
            <a:ext cx="8521700" cy="792162"/>
          </a:xfrm>
          <a:prstGeom prst="rect">
            <a:avLst/>
          </a:prstGeom>
        </p:spPr>
        <p:txBody>
          <a:bodyPr lIns="68580" tIns="34290" rIns="68580" bIns="34290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8090923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ERT HEB BALMA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892"/>
            <a:ext cx="7968174" cy="707723"/>
          </a:xfrm>
          <a:prstGeom prst="rect">
            <a:avLst/>
          </a:prstGeom>
        </p:spPr>
        <p:txBody>
          <a:bodyPr lIns="68580" tIns="34290" rIns="68580" bIns="34290"/>
          <a:lstStyle>
            <a:lvl1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4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5" y="1347615"/>
            <a:ext cx="7967531" cy="3456161"/>
          </a:xfrm>
          <a:prstGeom prst="rect">
            <a:avLst/>
          </a:prstGeom>
        </p:spPr>
        <p:txBody>
          <a:bodyPr lIns="68580" tIns="34290" rIns="68580" bIns="34290"/>
          <a:lstStyle>
            <a:lvl1pPr marL="342892" indent="-342892" algn="r" rtl="1">
              <a:buSzPct val="120000"/>
              <a:buFont typeface="Arial" panose="020B0604020202020204" pitchFamily="34" charset="0"/>
              <a:buChar char="•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683983" indent="-342892" algn="r" rtl="1">
              <a:buFont typeface="Courier New" panose="02070309020205020404" pitchFamily="49" charset="0"/>
              <a:buChar char="o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1007975" indent="-342892" algn="r" rtl="1">
              <a:buFont typeface="Wingdings" panose="05000000000000000000" pitchFamily="2" charset="2"/>
              <a:buChar char="§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28126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lIns="68580" tIns="34290" rIns="68580" bIns="34290"/>
          <a:lstStyle>
            <a:lvl1pPr>
              <a:defRPr>
                <a:latin typeface="Gisha" pitchFamily="34" charset="-79"/>
                <a:cs typeface="Gisha" pitchFamily="34" charset="-79"/>
              </a:defRPr>
            </a:lvl1pPr>
            <a:lvl2pPr>
              <a:defRPr>
                <a:latin typeface="Gisha" pitchFamily="34" charset="-79"/>
                <a:cs typeface="Gisha" pitchFamily="34" charset="-79"/>
              </a:defRPr>
            </a:lvl2pPr>
            <a:lvl3pPr>
              <a:defRPr>
                <a:latin typeface="Gisha" pitchFamily="34" charset="-79"/>
                <a:cs typeface="Gisha" pitchFamily="34" charset="-79"/>
              </a:defRPr>
            </a:lvl3pPr>
            <a:lvl4pPr>
              <a:defRPr>
                <a:latin typeface="Gisha" pitchFamily="34" charset="-79"/>
                <a:cs typeface="Gisha" pitchFamily="34" charset="-79"/>
              </a:defRPr>
            </a:lvl4pPr>
            <a:lvl5pPr>
              <a:defRPr>
                <a:latin typeface="Gisha" pitchFamily="34" charset="-79"/>
                <a:cs typeface="Gisha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8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162000" y="-44838"/>
            <a:ext cx="8820000" cy="857250"/>
          </a:xfrm>
          <a:prstGeom prst="rect">
            <a:avLst/>
          </a:prstGeom>
        </p:spPr>
        <p:txBody>
          <a:bodyPr vert="horz" wrap="none" lIns="68580" tIns="34290" rIns="68580" bIns="34290" rtlCol="1" anchor="ctr" anchorCtr="0">
            <a:noAutofit/>
          </a:bodyPr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01246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894"/>
            <a:ext cx="7968174" cy="707723"/>
          </a:xfrm>
          <a:prstGeom prst="rect">
            <a:avLst/>
          </a:prstGeom>
        </p:spPr>
        <p:txBody>
          <a:bodyPr lIns="51435" tIns="25718" rIns="51435" bIns="25718"/>
          <a:lstStyle>
            <a:lvl1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3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47" y="1347615"/>
            <a:ext cx="7967531" cy="3456161"/>
          </a:xfrm>
          <a:prstGeom prst="rect">
            <a:avLst/>
          </a:prstGeom>
        </p:spPr>
        <p:txBody>
          <a:bodyPr lIns="51435" tIns="25718" rIns="51435" bIns="25718"/>
          <a:lstStyle>
            <a:lvl1pPr marL="257169" indent="-257169" algn="r" rtl="1">
              <a:buSzPct val="120000"/>
              <a:buFont typeface="Arial" panose="020B0604020202020204" pitchFamily="34" charset="0"/>
              <a:buChar char="•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512987" indent="-257169" algn="r" rtl="1">
              <a:buFont typeface="Courier New" panose="02070309020205020404" pitchFamily="49" charset="0"/>
              <a:buChar char="o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755981" indent="-257169" algn="r" rtl="1">
              <a:buFont typeface="Wingdings" panose="05000000000000000000" pitchFamily="2" charset="2"/>
              <a:buChar char="§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51839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91418" tIns="45709" rIns="91418" bIns="45709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3132543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68571" tIns="34289" rIns="68571" bIns="34289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2142461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ERT HEB BALMA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898"/>
            <a:ext cx="7968174" cy="707723"/>
          </a:xfrm>
          <a:prstGeom prst="rect">
            <a:avLst/>
          </a:prstGeom>
        </p:spPr>
        <p:txBody>
          <a:bodyPr lIns="68571" tIns="34289" rIns="68571" bIns="34289"/>
          <a:lstStyle>
            <a:lvl1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4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51" y="1347615"/>
            <a:ext cx="7967531" cy="3456161"/>
          </a:xfrm>
          <a:prstGeom prst="rect">
            <a:avLst/>
          </a:prstGeom>
        </p:spPr>
        <p:txBody>
          <a:bodyPr lIns="68571" tIns="34289" rIns="68571" bIns="34289"/>
          <a:lstStyle>
            <a:lvl1pPr marL="342839" indent="-342839" algn="r" rtl="1">
              <a:buSzPct val="120000"/>
              <a:buFont typeface="Arial" panose="020B0604020202020204" pitchFamily="34" charset="0"/>
              <a:buChar char="•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683881" indent="-342839" algn="r" rtl="1">
              <a:buFont typeface="Courier New" panose="02070309020205020404" pitchFamily="49" charset="0"/>
              <a:buChar char="o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1007825" indent="-342839" algn="r" rtl="1">
              <a:buFont typeface="Wingdings" panose="05000000000000000000" pitchFamily="2" charset="2"/>
              <a:buChar char="§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166643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68571" tIns="34289" rIns="68571" bIns="34289"/>
          <a:lstStyle>
            <a:lvl1pPr algn="ctr" rtl="1">
              <a:defRPr sz="4000" b="1" baseline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עמוד פותח אופציה א'</a:t>
            </a:r>
          </a:p>
        </p:txBody>
      </p:sp>
    </p:spTree>
    <p:extLst>
      <p:ext uri="{BB962C8B-B14F-4D97-AF65-F5344CB8AC3E}">
        <p14:creationId xmlns:p14="http://schemas.microsoft.com/office/powerpoint/2010/main" val="2784207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3"/>
          <p:cNvSpPr>
            <a:spLocks noGrp="1"/>
          </p:cNvSpPr>
          <p:nvPr>
            <p:ph type="body" sz="quarter" idx="10" hasCustomPrompt="1"/>
          </p:nvPr>
        </p:nvSpPr>
        <p:spPr>
          <a:xfrm>
            <a:off x="311152" y="1563638"/>
            <a:ext cx="8521700" cy="792162"/>
          </a:xfrm>
          <a:prstGeom prst="rect">
            <a:avLst/>
          </a:prstGeom>
        </p:spPr>
        <p:txBody>
          <a:bodyPr lIns="68571" tIns="34289" rIns="68571" bIns="34289"/>
          <a:lstStyle>
            <a:lvl1pPr algn="ctr" rtl="1">
              <a:defRPr sz="4000" b="1" baseline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4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/>
              <a:t>עמוד פותח אופציה ב'</a:t>
            </a:r>
          </a:p>
        </p:txBody>
      </p:sp>
    </p:spTree>
    <p:extLst>
      <p:ext uri="{BB962C8B-B14F-4D97-AF65-F5344CB8AC3E}">
        <p14:creationId xmlns:p14="http://schemas.microsoft.com/office/powerpoint/2010/main" val="2556766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ERT HEB BALMA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898"/>
            <a:ext cx="7968174" cy="707723"/>
          </a:xfrm>
          <a:prstGeom prst="rect">
            <a:avLst/>
          </a:prstGeom>
        </p:spPr>
        <p:txBody>
          <a:bodyPr lIns="68571" tIns="34289" rIns="68571" bIns="34289"/>
          <a:lstStyle>
            <a:lvl1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36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4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51" y="1347615"/>
            <a:ext cx="7967531" cy="3456161"/>
          </a:xfrm>
          <a:prstGeom prst="rect">
            <a:avLst/>
          </a:prstGeom>
        </p:spPr>
        <p:txBody>
          <a:bodyPr lIns="68571" tIns="34289" rIns="68571" bIns="34289"/>
          <a:lstStyle>
            <a:lvl1pPr marL="342839" indent="-342839" algn="r" rtl="1">
              <a:buSzPct val="120000"/>
              <a:buFont typeface="Arial" panose="020B0604020202020204" pitchFamily="34" charset="0"/>
              <a:buChar char="•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683881" indent="-342839" algn="r" rtl="1">
              <a:buFont typeface="Courier New" panose="02070309020205020404" pitchFamily="49" charset="0"/>
              <a:buChar char="o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1007825" indent="-342839" algn="r" rtl="1">
              <a:buFont typeface="Wingdings" panose="05000000000000000000" pitchFamily="2" charset="2"/>
              <a:buChar char="§"/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54986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lIns="68571" tIns="34289" rIns="68571" bIns="34289"/>
          <a:lstStyle>
            <a:lvl1pPr>
              <a:defRPr>
                <a:latin typeface="Gisha" pitchFamily="34" charset="-79"/>
                <a:cs typeface="Gisha" pitchFamily="34" charset="-79"/>
              </a:defRPr>
            </a:lvl1pPr>
            <a:lvl2pPr>
              <a:defRPr>
                <a:latin typeface="Gisha" pitchFamily="34" charset="-79"/>
                <a:cs typeface="Gisha" pitchFamily="34" charset="-79"/>
              </a:defRPr>
            </a:lvl2pPr>
            <a:lvl3pPr>
              <a:defRPr>
                <a:latin typeface="Gisha" pitchFamily="34" charset="-79"/>
                <a:cs typeface="Gisha" pitchFamily="34" charset="-79"/>
              </a:defRPr>
            </a:lvl3pPr>
            <a:lvl4pPr>
              <a:defRPr>
                <a:latin typeface="Gisha" pitchFamily="34" charset="-79"/>
                <a:cs typeface="Gisha" pitchFamily="34" charset="-79"/>
              </a:defRPr>
            </a:lvl4pPr>
            <a:lvl5pPr>
              <a:defRPr>
                <a:latin typeface="Gisha" pitchFamily="34" charset="-79"/>
                <a:cs typeface="Gisha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8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162000" y="-44838"/>
            <a:ext cx="8820000" cy="857250"/>
          </a:xfrm>
          <a:prstGeom prst="rect">
            <a:avLst/>
          </a:prstGeom>
        </p:spPr>
        <p:txBody>
          <a:bodyPr vert="horz" wrap="none" lIns="68571" tIns="34289" rIns="68571" bIns="34289" rtlCol="1" anchor="ctr" anchorCtr="0">
            <a:noAutofit/>
          </a:bodyPr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64323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ustom Layout 1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4"/>
          <p:cNvSpPr>
            <a:spLocks noGrp="1"/>
          </p:cNvSpPr>
          <p:nvPr>
            <p:ph type="body" sz="quarter" idx="10" hasCustomPrompt="1"/>
          </p:nvPr>
        </p:nvSpPr>
        <p:spPr>
          <a:xfrm>
            <a:off x="467544" y="639900"/>
            <a:ext cx="7968174" cy="707723"/>
          </a:xfrm>
          <a:prstGeom prst="rect">
            <a:avLst/>
          </a:prstGeom>
        </p:spPr>
        <p:txBody>
          <a:bodyPr lIns="51429" tIns="25718" rIns="51429" bIns="25718"/>
          <a:lstStyle>
            <a:lvl1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ctr" rtl="1">
              <a:defRPr sz="2700" b="1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כותרת שקופית</a:t>
            </a:r>
            <a:endParaRPr lang="he-IL" dirty="0"/>
          </a:p>
        </p:txBody>
      </p:sp>
      <p:sp>
        <p:nvSpPr>
          <p:cNvPr id="3" name="מציין מיקום טקסט 6"/>
          <p:cNvSpPr>
            <a:spLocks noGrp="1"/>
          </p:cNvSpPr>
          <p:nvPr>
            <p:ph type="body" sz="quarter" idx="11" hasCustomPrompt="1"/>
          </p:nvPr>
        </p:nvSpPr>
        <p:spPr>
          <a:xfrm>
            <a:off x="467553" y="1347615"/>
            <a:ext cx="7967531" cy="3456161"/>
          </a:xfrm>
          <a:prstGeom prst="rect">
            <a:avLst/>
          </a:prstGeom>
        </p:spPr>
        <p:txBody>
          <a:bodyPr lIns="51429" tIns="25718" rIns="51429" bIns="25718"/>
          <a:lstStyle>
            <a:lvl1pPr marL="257132" indent="-257132" algn="r" rtl="1">
              <a:buSzPct val="120000"/>
              <a:buFont typeface="Arial" panose="020B0604020202020204" pitchFamily="34" charset="0"/>
              <a:buChar char="•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512915" indent="-257132" algn="r" rtl="1">
              <a:buFont typeface="Courier New" panose="02070309020205020404" pitchFamily="49" charset="0"/>
              <a:buChar char="o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 marL="755867" indent="-257132" algn="r" rtl="1">
              <a:buFont typeface="Wingdings" panose="05000000000000000000" pitchFamily="2" charset="2"/>
              <a:buChar char="§"/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 algn="r" rtl="1"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 algn="r" rtl="1">
              <a:defRPr sz="15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טקסט שורה 1</a:t>
            </a:r>
          </a:p>
          <a:p>
            <a:pPr lvl="1"/>
            <a:r>
              <a:rPr lang="he-IL" dirty="0" smtClean="0"/>
              <a:t>טקסט רמה 2</a:t>
            </a:r>
          </a:p>
          <a:p>
            <a:pPr lvl="2"/>
            <a:r>
              <a:rPr lang="he-IL" dirty="0" smtClean="0"/>
              <a:t>טקסט רמה 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05529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07504" y="51476"/>
            <a:ext cx="432048" cy="265453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marL="0" marR="0" lvl="0" indent="0" algn="l" defTabSz="6856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F762C8-1DEB-49D0-AC68-626DCC10F5DC}" type="slidenum">
              <a:rPr kumimoji="0" lang="he-IL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  <a:sym typeface="Arial"/>
              </a:rPr>
              <a:pPr marL="0" marR="0" lvl="0" indent="0" algn="l" defTabSz="68561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he-IL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089326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714" r:id="rId5"/>
    <p:sldLayoutId id="2147483673" r:id="rId6"/>
    <p:sldLayoutId id="2147483677" r:id="rId7"/>
    <p:sldLayoutId id="2147483678" r:id="rId8"/>
    <p:sldLayoutId id="2147483679" r:id="rId9"/>
    <p:sldLayoutId id="2147483680" r:id="rId10"/>
    <p:sldLayoutId id="2147483703" r:id="rId11"/>
    <p:sldLayoutId id="2147483705" r:id="rId12"/>
    <p:sldLayoutId id="2147483706" r:id="rId13"/>
    <p:sldLayoutId id="2147483708" r:id="rId14"/>
    <p:sldLayoutId id="2147483709" r:id="rId15"/>
    <p:sldLayoutId id="2147483710" r:id="rId16"/>
    <p:sldLayoutId id="2147483712" r:id="rId17"/>
    <p:sldLayoutId id="2147483658" r:id="rId18"/>
    <p:sldLayoutId id="2147483691" r:id="rId19"/>
    <p:sldLayoutId id="2147483693" r:id="rId20"/>
    <p:sldLayoutId id="2147483694" r:id="rId21"/>
    <p:sldLayoutId id="2147483696" r:id="rId22"/>
    <p:sldLayoutId id="2147483697" r:id="rId23"/>
    <p:sldLayoutId id="2147483698" r:id="rId24"/>
    <p:sldLayoutId id="2147483700" r:id="rId25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1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1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2.xml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20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9.png"/><Relationship Id="rId4" Type="http://schemas.openxmlformats.org/officeDocument/2006/relationships/diagramData" Target="../diagrams/data2.xml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22.jpeg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2.xml"/><Relationship Id="rId6" Type="http://schemas.openxmlformats.org/officeDocument/2006/relationships/chart" Target="../charts/chart1.xml"/><Relationship Id="rId5" Type="http://schemas.openxmlformats.org/officeDocument/2006/relationships/slide" Target="slide15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3" Type="http://schemas.openxmlformats.org/officeDocument/2006/relationships/image" Target="../media/image4.jpeg"/><Relationship Id="rId7" Type="http://schemas.openxmlformats.org/officeDocument/2006/relationships/image" Target="../media/image31.png"/><Relationship Id="rId12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notesSlide" Target="../notesSlides/notesSlide6.xml"/><Relationship Id="rId7" Type="http://schemas.openxmlformats.org/officeDocument/2006/relationships/diagramQuickStyle" Target="../diagrams/quickStyl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4.jpeg"/><Relationship Id="rId9" Type="http://schemas.microsoft.com/office/2007/relationships/diagramDrawing" Target="../diagrams/drawing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41.pn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png"/><Relationship Id="rId4" Type="http://schemas.openxmlformats.org/officeDocument/2006/relationships/image" Target="../media/image4.jpeg"/><Relationship Id="rId9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211614" cy="5181533"/>
          </a:xfrm>
          <a:prstGeom prst="rect">
            <a:avLst/>
          </a:prstGeom>
        </p:spPr>
      </p:pic>
      <p:sp>
        <p:nvSpPr>
          <p:cNvPr id="3" name="מציין מיקום טקסט 2"/>
          <p:cNvSpPr>
            <a:spLocks noGrp="1"/>
          </p:cNvSpPr>
          <p:nvPr>
            <p:ph type="body" sz="quarter" idx="10"/>
          </p:nvPr>
        </p:nvSpPr>
        <p:spPr>
          <a:xfrm>
            <a:off x="251521" y="195486"/>
            <a:ext cx="5904656" cy="3744416"/>
          </a:xfrm>
          <a:solidFill>
            <a:schemeClr val="bg1">
              <a:alpha val="59000"/>
            </a:schemeClr>
          </a:solidFill>
        </p:spPr>
        <p:txBody>
          <a:bodyPr/>
          <a:lstStyle/>
          <a:p>
            <a:r>
              <a:rPr lang="he-IL" sz="3600" dirty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  <a:t>הרשות הלאומית להגנת הסייבר</a:t>
            </a:r>
          </a:p>
          <a:p>
            <a:r>
              <a:rPr lang="he-IL" sz="2800" dirty="0" smtClean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  <a:t>הכנסת</a:t>
            </a:r>
            <a:r>
              <a:rPr lang="he-IL" sz="2800" dirty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  <a:t>, ועדת המדע והטכנולוגיה</a:t>
            </a:r>
            <a:r>
              <a:rPr lang="en-US" sz="2800" dirty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  <a:t/>
            </a:r>
            <a:br>
              <a:rPr lang="en-US" sz="2800" dirty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</a:br>
            <a:r>
              <a:rPr lang="he-IL" sz="2800" dirty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  <a:t>יו"ר הוועדה, ח"כ אורי </a:t>
            </a:r>
            <a:r>
              <a:rPr lang="he-IL" sz="2800" dirty="0" smtClean="0">
                <a:solidFill>
                  <a:schemeClr val="bg2"/>
                </a:solidFill>
                <a:latin typeface="Blender" panose="02020003050405020304" charset="-79"/>
                <a:cs typeface="Blender" panose="02020003050405020304" charset="-79"/>
              </a:rPr>
              <a:t>מקלב</a:t>
            </a:r>
          </a:p>
          <a:p>
            <a:endParaRPr lang="he-IL" sz="2000" dirty="0">
              <a:solidFill>
                <a:schemeClr val="bg2"/>
              </a:solidFill>
              <a:latin typeface="Blender" panose="02020003050405020304" charset="-79"/>
              <a:cs typeface="Blender" panose="02020003050405020304" charset="-79"/>
            </a:endParaRPr>
          </a:p>
          <a:p>
            <a:r>
              <a:rPr lang="he-IL" sz="2400" u="sng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נושא</a:t>
            </a:r>
            <a:r>
              <a:rPr lang="he-IL" sz="2400" dirty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: אסדרת והכשרת כ"א מקצועי </a:t>
            </a:r>
            <a:r>
              <a:rPr lang="en-US" sz="2400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</a:br>
            <a:r>
              <a:rPr lang="he-IL" sz="2400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לעולם </a:t>
            </a:r>
            <a:r>
              <a:rPr lang="he-IL" sz="2400" dirty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הסייבר במדינת </a:t>
            </a:r>
            <a:r>
              <a:rPr lang="he-IL" sz="2400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ישראל</a:t>
            </a:r>
          </a:p>
          <a:p>
            <a:r>
              <a:rPr lang="he-IL" sz="2400" u="sng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המציג</a:t>
            </a:r>
            <a:r>
              <a:rPr lang="he-IL" sz="2400" dirty="0" smtClean="0">
                <a:solidFill>
                  <a:schemeClr val="tx1"/>
                </a:solidFill>
                <a:latin typeface="Blender" panose="02020003050405020304" charset="-79"/>
                <a:cs typeface="Blender" panose="02020003050405020304" charset="-79"/>
              </a:rPr>
              <a:t>: רפאל פרנקו, ר' אגף בכיר אסדרה והכשרת המשק</a:t>
            </a:r>
          </a:p>
          <a:p>
            <a:pPr lvl="0"/>
            <a:endParaRPr lang="en-US" sz="1050" dirty="0" smtClean="0">
              <a:solidFill>
                <a:srgbClr val="1F497D"/>
              </a:solidFill>
              <a:latin typeface="Blender" panose="02020003050405020304" charset="-79"/>
              <a:cs typeface="Blender" panose="02020003050405020304" charset="-79"/>
            </a:endParaRPr>
          </a:p>
          <a:p>
            <a:pPr lvl="0"/>
            <a:r>
              <a:rPr lang="he-IL" sz="2000" dirty="0" smtClean="0">
                <a:solidFill>
                  <a:srgbClr val="1F497D"/>
                </a:solidFill>
                <a:latin typeface="Blender" panose="02020003050405020304" charset="-79"/>
                <a:cs typeface="Blender" panose="02020003050405020304" charset="-79"/>
              </a:rPr>
              <a:t>אוקטובר 2017</a:t>
            </a:r>
            <a:endParaRPr lang="he-IL" sz="2000" dirty="0">
              <a:solidFill>
                <a:srgbClr val="1F497D"/>
              </a:solidFill>
              <a:latin typeface="Blender" panose="02020003050405020304" charset="-79"/>
              <a:cs typeface="Blender" panose="0202000305040502030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005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2"/>
          <p:cNvSpPr>
            <a:spLocks noGrp="1"/>
          </p:cNvSpPr>
          <p:nvPr>
            <p:ph type="body" sz="quarter" idx="10"/>
          </p:nvPr>
        </p:nvSpPr>
        <p:spPr>
          <a:xfrm>
            <a:off x="467544" y="147481"/>
            <a:ext cx="6336704" cy="707723"/>
          </a:xfrm>
        </p:spPr>
        <p:txBody>
          <a:bodyPr vert="horz" wrap="none" lIns="91440" tIns="45720" rIns="91440" bIns="45720" rtlCol="1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3200" kern="1200" dirty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rPr>
              <a:t>יעוד הרשות [החלטת ממשלה 2444]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quarter" idx="11"/>
          </p:nvPr>
        </p:nvSpPr>
        <p:spPr>
          <a:xfrm>
            <a:off x="0" y="1059582"/>
            <a:ext cx="9144000" cy="504056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pPr marL="0" indent="0" algn="ctr">
              <a:lnSpc>
                <a:spcPct val="150000"/>
              </a:lnSpc>
              <a:buFontTx/>
              <a:buNone/>
            </a:pPr>
            <a:r>
              <a:rPr lang="he-IL" sz="2400" b="1" dirty="0">
                <a:solidFill>
                  <a:srgbClr val="003366"/>
                </a:solidFill>
                <a:latin typeface="Blender" pitchFamily="18" charset="-79"/>
                <a:cs typeface="Blender" pitchFamily="18" charset="-79"/>
              </a:rPr>
              <a:t>הגנת מרחב הסייבר האזרחי </a:t>
            </a:r>
          </a:p>
        </p:txBody>
      </p:sp>
      <p:sp>
        <p:nvSpPr>
          <p:cNvPr id="5" name="מציין מיקום טקסט 3"/>
          <p:cNvSpPr txBox="1">
            <a:spLocks/>
          </p:cNvSpPr>
          <p:nvPr/>
        </p:nvSpPr>
        <p:spPr>
          <a:xfrm>
            <a:off x="35496" y="1851670"/>
            <a:ext cx="892899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20000"/>
              <a:buFont typeface="Arial" panose="020B0604020202020204" pitchFamily="34" charset="0"/>
              <a:buChar char="•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1pPr>
            <a:lvl2pPr marL="684000" marR="0" lvl="1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2pPr>
            <a:lvl3pPr marL="1008000" marR="0" lvl="2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3pPr>
            <a:lvl4pPr marR="0" lvl="3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4pPr>
            <a:lvl5pPr marR="0" lvl="4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50000"/>
              </a:lnSpc>
            </a:pP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להנחות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ו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להכווין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ארגונים במשק בתחום הגנת הסייבר, באופן 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ישיר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ו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עקיף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</a:t>
            </a:r>
          </a:p>
        </p:txBody>
      </p:sp>
      <p:sp>
        <p:nvSpPr>
          <p:cNvPr id="6" name="מציין מיקום טקסט 3"/>
          <p:cNvSpPr txBox="1">
            <a:spLocks/>
          </p:cNvSpPr>
          <p:nvPr/>
        </p:nvSpPr>
        <p:spPr>
          <a:xfrm>
            <a:off x="35496" y="2475739"/>
            <a:ext cx="892899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20000"/>
              <a:buFont typeface="Arial" panose="020B0604020202020204" pitchFamily="34" charset="0"/>
              <a:buChar char="•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1pPr>
            <a:lvl2pPr marL="684000" marR="0" lvl="1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2pPr>
            <a:lvl3pPr marL="1008000" marR="0" lvl="2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3pPr>
            <a:lvl4pPr marR="0" lvl="3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4pPr>
            <a:lvl5pPr marR="0" lvl="4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50000"/>
              </a:lnSpc>
            </a:pPr>
            <a:r>
              <a:rPr lang="he-IL" b="1" kern="1200" dirty="0" err="1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לאסדר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את 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שוק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שירותי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הסייבר , ה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עוסקים בו 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וה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שירותים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וה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מוצרים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המוצעים בו</a:t>
            </a:r>
            <a:endParaRPr lang="he-IL" b="1" dirty="0">
              <a:latin typeface="Blender" pitchFamily="18" charset="-79"/>
              <a:ea typeface="Arial" charset="0"/>
              <a:cs typeface="Blender" pitchFamily="18" charset="-79"/>
            </a:endParaRPr>
          </a:p>
        </p:txBody>
      </p:sp>
      <p:sp>
        <p:nvSpPr>
          <p:cNvPr id="7" name="מציין מיקום טקסט 3"/>
          <p:cNvSpPr txBox="1">
            <a:spLocks/>
          </p:cNvSpPr>
          <p:nvPr/>
        </p:nvSpPr>
        <p:spPr>
          <a:xfrm>
            <a:off x="35496" y="3099808"/>
            <a:ext cx="892899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20000"/>
              <a:buFont typeface="Arial" panose="020B0604020202020204" pitchFamily="34" charset="0"/>
              <a:buChar char="•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1pPr>
            <a:lvl2pPr marL="684000" marR="0" lvl="1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2pPr>
            <a:lvl3pPr marL="1008000" marR="0" lvl="2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3pPr>
            <a:lvl4pPr marR="0" lvl="3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4pPr>
            <a:lvl5pPr marR="0" lvl="4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50000"/>
              </a:lnSpc>
            </a:pP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לעצב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, 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ליישם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ו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להטמיע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תורה לאומית 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להגנת הסייבר </a:t>
            </a:r>
          </a:p>
        </p:txBody>
      </p:sp>
      <p:sp>
        <p:nvSpPr>
          <p:cNvPr id="8" name="מציין מיקום טקסט 3"/>
          <p:cNvSpPr txBox="1">
            <a:spLocks/>
          </p:cNvSpPr>
          <p:nvPr/>
        </p:nvSpPr>
        <p:spPr>
          <a:xfrm>
            <a:off x="35496" y="3723878"/>
            <a:ext cx="892899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20000"/>
              <a:buFont typeface="Arial" panose="020B0604020202020204" pitchFamily="34" charset="0"/>
              <a:buChar char="•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1pPr>
            <a:lvl2pPr marL="684000" marR="0" lvl="1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2pPr>
            <a:lvl3pPr marL="1008000" marR="0" lvl="2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3pPr>
            <a:lvl4pPr marR="0" lvl="3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4pPr>
            <a:lvl5pPr marR="0" lvl="4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0" i="0" u="none" strike="noStrike" cap="none">
                <a:solidFill>
                  <a:srgbClr val="000000"/>
                </a:solidFill>
                <a:latin typeface="David" panose="020E0502060401010101" pitchFamily="34" charset="-79"/>
                <a:ea typeface="Arial"/>
                <a:cs typeface="David" panose="020E0502060401010101" pitchFamily="34" charset="-79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50000"/>
              </a:lnSpc>
            </a:pP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לסייע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למשק ב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התמודדות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עם איומי סייבר</a:t>
            </a:r>
            <a:r>
              <a:rPr lang="he-IL" b="1" dirty="0" smtClean="0">
                <a:latin typeface="Blender" pitchFamily="18" charset="-79"/>
                <a:ea typeface="Arial" charset="0"/>
                <a:cs typeface="Blender" pitchFamily="18" charset="-79"/>
              </a:rPr>
              <a:t> באמצעות ה </a:t>
            </a:r>
            <a:r>
              <a:rPr lang="en-US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CERT</a:t>
            </a:r>
            <a:r>
              <a:rPr lang="he-IL" b="1" kern="1200" dirty="0" smtClean="0">
                <a:solidFill>
                  <a:srgbClr val="0070C0"/>
                </a:solidFill>
                <a:latin typeface="Blender" pitchFamily="18" charset="-79"/>
                <a:ea typeface="+mn-ea"/>
                <a:cs typeface="Blender" pitchFamily="18" charset="-79"/>
              </a:rPr>
              <a:t> הלאומי</a:t>
            </a:r>
          </a:p>
          <a:p>
            <a:pPr>
              <a:lnSpc>
                <a:spcPct val="150000"/>
              </a:lnSpc>
            </a:pPr>
            <a:endParaRPr lang="he-IL" b="1" dirty="0">
              <a:latin typeface="Blender" pitchFamily="18" charset="-79"/>
              <a:ea typeface="Arial" charset="0"/>
              <a:cs typeface="Blender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9908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2735796" y="82043"/>
            <a:ext cx="3636404" cy="617499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 smtClean="0"/>
              <a:t>מדיניות המקצועות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868497"/>
            <a:ext cx="8352928" cy="3862574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פרסום</a:t>
            </a:r>
            <a:r>
              <a:rPr lang="he-IL" sz="18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</a:t>
            </a:r>
            <a:r>
              <a:rPr lang="he-IL" sz="18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ע"י מטה הסייבר הלאומי ב-31.12.2015 </a:t>
            </a: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אימוץ המלצות </a:t>
            </a:r>
            <a:r>
              <a:rPr lang="he-IL" sz="18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הועדה הציבורית</a:t>
            </a: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הגדרת </a:t>
            </a: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חמשת מקצועות </a:t>
            </a:r>
            <a:r>
              <a:rPr lang="he-IL" sz="18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בתחום הגנת הסייבר </a:t>
            </a:r>
            <a:r>
              <a:rPr lang="he-IL" sz="18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בישראל: </a:t>
            </a:r>
            <a:endParaRPr lang="he-IL" sz="16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6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9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התווית </a:t>
            </a: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הדרך לקבלת ההסמכה </a:t>
            </a:r>
            <a:r>
              <a:rPr lang="he-IL" sz="18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בכל אחד </a:t>
            </a:r>
            <a:r>
              <a:rPr lang="he-IL" sz="18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מהמקצועות</a:t>
            </a:r>
            <a:endParaRPr lang="he-IL" sz="1600" b="1" dirty="0" smtClean="0">
              <a:solidFill>
                <a:srgbClr val="0091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ender" pitchFamily="18" charset="-79"/>
              <a:cs typeface="Blender" pitchFamily="18" charset="-79"/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5694437" y="1876609"/>
            <a:ext cx="1388368" cy="2418748"/>
            <a:chOff x="2715511" y="1013908"/>
            <a:chExt cx="1574823" cy="2762853"/>
          </a:xfrm>
        </p:grpSpPr>
        <p:sp>
          <p:nvSpPr>
            <p:cNvPr id="6" name="Rectangle 27"/>
            <p:cNvSpPr/>
            <p:nvPr/>
          </p:nvSpPr>
          <p:spPr>
            <a:xfrm>
              <a:off x="2719905" y="1013908"/>
              <a:ext cx="1570429" cy="2762853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7" name="מציין מיקום טקסט 2"/>
            <p:cNvSpPr txBox="1">
              <a:spLocks/>
            </p:cNvSpPr>
            <p:nvPr/>
          </p:nvSpPr>
          <p:spPr>
            <a:xfrm>
              <a:off x="2715511" y="2193092"/>
              <a:ext cx="1574823" cy="157570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algn="ctr">
                <a:defRPr sz="18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he-IL" sz="1600" b="1" dirty="0">
                  <a:solidFill>
                    <a:schemeClr val="accent5">
                      <a:lumMod val="75000"/>
                    </a:schemeClr>
                  </a:solidFill>
                  <a:latin typeface="Blender" pitchFamily="18" charset="-79"/>
                  <a:ea typeface="Arial"/>
                  <a:cs typeface="Blender" pitchFamily="18" charset="-79"/>
                </a:rPr>
                <a:t>מבצע בדיקות חדירה</a:t>
              </a:r>
            </a:p>
            <a:p>
              <a:r>
                <a:rPr lang="he-IL" sz="1200" b="1" dirty="0">
                  <a:solidFill>
                    <a:schemeClr val="tx1"/>
                  </a:solidFill>
                  <a:latin typeface="Blender" pitchFamily="18" charset="-79"/>
                  <a:ea typeface="Arial"/>
                  <a:cs typeface="Blender" pitchFamily="18" charset="-79"/>
                </a:rPr>
                <a:t>אדם בעל יכולת מעשית גבוהה באיתור חולשות במערכי הגנת סייבר</a:t>
              </a:r>
            </a:p>
          </p:txBody>
        </p:sp>
        <p:pic>
          <p:nvPicPr>
            <p:cNvPr id="8" name="Picture 4" descr="Image result for cyber"/>
            <p:cNvPicPr>
              <a:picLocks noChangeAspect="1" noChangeArrowheads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715512" y="1013908"/>
              <a:ext cx="1574822" cy="1193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קבוצה 8"/>
          <p:cNvGrpSpPr/>
          <p:nvPr/>
        </p:nvGrpSpPr>
        <p:grpSpPr>
          <a:xfrm>
            <a:off x="4044250" y="1876610"/>
            <a:ext cx="1352679" cy="2418747"/>
            <a:chOff x="3246421" y="1013909"/>
            <a:chExt cx="1534341" cy="2762852"/>
          </a:xfrm>
        </p:grpSpPr>
        <p:sp>
          <p:nvSpPr>
            <p:cNvPr id="10" name="Rectangle 16"/>
            <p:cNvSpPr/>
            <p:nvPr/>
          </p:nvSpPr>
          <p:spPr>
            <a:xfrm>
              <a:off x="3249274" y="1013909"/>
              <a:ext cx="1531488" cy="275488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1" name="מציין מיקום טקסט 2"/>
            <p:cNvSpPr txBox="1">
              <a:spLocks/>
            </p:cNvSpPr>
            <p:nvPr/>
          </p:nvSpPr>
          <p:spPr>
            <a:xfrm>
              <a:off x="3246421" y="2239516"/>
              <a:ext cx="1534341" cy="1537245"/>
            </a:xfrm>
            <a:prstGeom prst="rect">
              <a:avLst/>
            </a:prstGeom>
          </p:spPr>
          <p:txBody>
            <a:bodyPr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 baseline="0">
                  <a:solidFill>
                    <a:schemeClr val="tx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1pPr>
              <a:lvl2pPr marR="0" lvl="1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2pPr>
              <a:lvl3pPr marR="0" lvl="2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3pPr>
              <a:lvl4pPr marR="0" lvl="3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4pPr>
              <a:lvl5pPr marR="0" lvl="4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r>
                <a:rPr lang="he-IL" sz="1600" dirty="0">
                  <a:solidFill>
                    <a:schemeClr val="accent5">
                      <a:lumMod val="75000"/>
                    </a:schemeClr>
                  </a:solidFill>
                  <a:latin typeface="Blender" pitchFamily="18" charset="-79"/>
                  <a:cs typeface="Blender" pitchFamily="18" charset="-79"/>
                </a:rPr>
                <a:t>מתחקר</a:t>
              </a:r>
              <a:endParaRPr lang="he-IL" sz="1800" dirty="0">
                <a:solidFill>
                  <a:schemeClr val="accent5">
                    <a:lumMod val="75000"/>
                  </a:schemeClr>
                </a:solidFill>
                <a:latin typeface="Blender" pitchFamily="18" charset="-79"/>
                <a:cs typeface="Blender" pitchFamily="18" charset="-79"/>
              </a:endParaRPr>
            </a:p>
            <a:p>
              <a:r>
                <a:rPr lang="he-IL" sz="1200" dirty="0" smtClean="0">
                  <a:latin typeface="Blender" pitchFamily="18" charset="-79"/>
                  <a:cs typeface="Blender" pitchFamily="18" charset="-79"/>
                </a:rPr>
                <a:t>אדם </a:t>
              </a:r>
              <a:r>
                <a:rPr lang="he-IL" sz="1200" dirty="0">
                  <a:latin typeface="Blender" pitchFamily="18" charset="-79"/>
                  <a:cs typeface="Blender" pitchFamily="18" charset="-79"/>
                </a:rPr>
                <a:t>בעל יכולת מעשית גבוהה בתחקור </a:t>
              </a:r>
              <a:r>
                <a:rPr lang="he-IL" sz="1200" dirty="0" smtClean="0">
                  <a:latin typeface="Blender" pitchFamily="18" charset="-79"/>
                  <a:cs typeface="Blender" pitchFamily="18" charset="-79"/>
                </a:rPr>
                <a:t>אירועים</a:t>
              </a:r>
              <a:endParaRPr lang="he-IL" sz="2000" dirty="0">
                <a:solidFill>
                  <a:schemeClr val="accent5">
                    <a:lumMod val="75000"/>
                  </a:schemeClr>
                </a:solidFill>
                <a:latin typeface="Blender" pitchFamily="18" charset="-79"/>
                <a:cs typeface="Blender" pitchFamily="18" charset="-79"/>
              </a:endParaRPr>
            </a:p>
          </p:txBody>
        </p:sp>
        <p:pic>
          <p:nvPicPr>
            <p:cNvPr id="12" name="Picture 6" descr="Image result for cyber"/>
            <p:cNvPicPr>
              <a:picLocks noChangeAspect="1" noChangeArrowheads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249275" y="1013909"/>
              <a:ext cx="1531487" cy="12099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/>
          </p:spPr>
        </p:pic>
      </p:grpSp>
      <p:grpSp>
        <p:nvGrpSpPr>
          <p:cNvPr id="13" name="קבוצה 12"/>
          <p:cNvGrpSpPr/>
          <p:nvPr/>
        </p:nvGrpSpPr>
        <p:grpSpPr>
          <a:xfrm>
            <a:off x="2349228" y="1880097"/>
            <a:ext cx="1397514" cy="2411773"/>
            <a:chOff x="3211670" y="1005939"/>
            <a:chExt cx="1585197" cy="2754886"/>
          </a:xfrm>
        </p:grpSpPr>
        <p:sp>
          <p:nvSpPr>
            <p:cNvPr id="14" name="Rectangle 24"/>
            <p:cNvSpPr/>
            <p:nvPr/>
          </p:nvSpPr>
          <p:spPr>
            <a:xfrm>
              <a:off x="3219633" y="1005939"/>
              <a:ext cx="1577234" cy="27548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5" name="מציין מיקום טקסט 2"/>
            <p:cNvSpPr txBox="1">
              <a:spLocks/>
            </p:cNvSpPr>
            <p:nvPr/>
          </p:nvSpPr>
          <p:spPr>
            <a:xfrm>
              <a:off x="3219632" y="2193093"/>
              <a:ext cx="1577234" cy="1567732"/>
            </a:xfrm>
            <a:prstGeom prst="rect">
              <a:avLst/>
            </a:prstGeom>
          </p:spPr>
          <p:txBody>
            <a:bodyPr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 baseline="0">
                  <a:solidFill>
                    <a:schemeClr val="tx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1pPr>
              <a:lvl2pPr marR="0" lvl="1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2pPr>
              <a:lvl3pPr marR="0" lvl="2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3pPr>
              <a:lvl4pPr marR="0" lvl="3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4pPr>
              <a:lvl5pPr marR="0" lvl="4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r>
                <a:rPr lang="he-IL" sz="1600" dirty="0" smtClean="0">
                  <a:solidFill>
                    <a:schemeClr val="accent5">
                      <a:lumMod val="75000"/>
                    </a:schemeClr>
                  </a:solidFill>
                  <a:latin typeface="Blender" pitchFamily="18" charset="-79"/>
                  <a:cs typeface="Blender" pitchFamily="18" charset="-79"/>
                </a:rPr>
                <a:t>מתודולוג</a:t>
              </a:r>
            </a:p>
            <a:p>
              <a:r>
                <a:rPr lang="he-IL" sz="1200" dirty="0">
                  <a:latin typeface="Blender" pitchFamily="18" charset="-79"/>
                  <a:cs typeface="Blender" pitchFamily="18" charset="-79"/>
                </a:rPr>
                <a:t>אדם בעל ידע תאורטי מקיף בנושא מתודולוגיות הגנת מערכי סייבר</a:t>
              </a:r>
            </a:p>
          </p:txBody>
        </p:sp>
        <p:pic>
          <p:nvPicPr>
            <p:cNvPr id="16" name="Picture 8" descr="Image result for cyber"/>
            <p:cNvPicPr>
              <a:picLocks noChangeAspect="1" noChangeArrowheads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211670" y="1005939"/>
              <a:ext cx="1585196" cy="11933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/>
          </p:spPr>
        </p:pic>
      </p:grpSp>
      <p:grpSp>
        <p:nvGrpSpPr>
          <p:cNvPr id="17" name="קבוצה 16"/>
          <p:cNvGrpSpPr/>
          <p:nvPr/>
        </p:nvGrpSpPr>
        <p:grpSpPr>
          <a:xfrm>
            <a:off x="7380312" y="1876609"/>
            <a:ext cx="1350444" cy="2418748"/>
            <a:chOff x="6677101" y="1013908"/>
            <a:chExt cx="1531806" cy="2762853"/>
          </a:xfrm>
        </p:grpSpPr>
        <p:sp>
          <p:nvSpPr>
            <p:cNvPr id="18" name="Rectangle 11"/>
            <p:cNvSpPr/>
            <p:nvPr/>
          </p:nvSpPr>
          <p:spPr>
            <a:xfrm>
              <a:off x="6677103" y="1013908"/>
              <a:ext cx="1531804" cy="2762853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9" name="מציין מיקום טקסט 2"/>
            <p:cNvSpPr txBox="1">
              <a:spLocks/>
            </p:cNvSpPr>
            <p:nvPr/>
          </p:nvSpPr>
          <p:spPr>
            <a:xfrm>
              <a:off x="6677101" y="2193092"/>
              <a:ext cx="1531805" cy="1583669"/>
            </a:xfrm>
            <a:prstGeom prst="rect">
              <a:avLst/>
            </a:prstGeom>
          </p:spPr>
          <p:txBody>
            <a:bodyPr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 baseline="0">
                  <a:solidFill>
                    <a:schemeClr val="tx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1pPr>
              <a:lvl2pPr marR="0" lvl="1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2pPr>
              <a:lvl3pPr marR="0" lvl="2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3pPr>
              <a:lvl4pPr marR="0" lvl="3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4pPr>
              <a:lvl5pPr marR="0" lvl="4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r>
                <a:rPr lang="he-IL" sz="1800" dirty="0" smtClean="0">
                  <a:solidFill>
                    <a:schemeClr val="accent5">
                      <a:lumMod val="75000"/>
                    </a:schemeClr>
                  </a:solidFill>
                  <a:latin typeface="Blender" pitchFamily="18" charset="-79"/>
                  <a:cs typeface="Blender" pitchFamily="18" charset="-79"/>
                </a:rPr>
                <a:t>מיישם</a:t>
              </a:r>
            </a:p>
            <a:p>
              <a:r>
                <a:rPr lang="he-IL" sz="1200" dirty="0" smtClean="0">
                  <a:latin typeface="Blender" pitchFamily="18" charset="-79"/>
                  <a:cs typeface="Blender" pitchFamily="18" charset="-79"/>
                </a:rPr>
                <a:t>אדם </a:t>
              </a:r>
              <a:r>
                <a:rPr lang="he-IL" sz="1200" dirty="0">
                  <a:latin typeface="Blender" pitchFamily="18" charset="-79"/>
                  <a:cs typeface="Blender" pitchFamily="18" charset="-79"/>
                </a:rPr>
                <a:t>בעל ידע תאורטי בסיסי בעל יכולת </a:t>
              </a:r>
              <a:r>
                <a:rPr lang="he-IL" sz="1200" dirty="0" smtClean="0">
                  <a:latin typeface="Blender" pitchFamily="18" charset="-79"/>
                  <a:cs typeface="Blender" pitchFamily="18" charset="-79"/>
                </a:rPr>
                <a:t>יישומית </a:t>
              </a:r>
              <a:endParaRPr lang="he-IL" sz="1200" dirty="0">
                <a:latin typeface="Blender" pitchFamily="18" charset="-79"/>
                <a:cs typeface="Blender" pitchFamily="18" charset="-79"/>
              </a:endParaRPr>
            </a:p>
          </p:txBody>
        </p:sp>
        <p:pic>
          <p:nvPicPr>
            <p:cNvPr id="20" name="Picture 10" descr="Image result for cyber training"/>
            <p:cNvPicPr>
              <a:picLocks noChangeAspect="1" noChangeArrowheads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677419" y="1013908"/>
              <a:ext cx="1531487" cy="11791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קבוצה 20"/>
          <p:cNvGrpSpPr/>
          <p:nvPr/>
        </p:nvGrpSpPr>
        <p:grpSpPr>
          <a:xfrm>
            <a:off x="696533" y="1876610"/>
            <a:ext cx="1355187" cy="2418747"/>
            <a:chOff x="130290" y="1021875"/>
            <a:chExt cx="1537186" cy="2762852"/>
          </a:xfrm>
        </p:grpSpPr>
        <p:sp>
          <p:nvSpPr>
            <p:cNvPr id="22" name="Rectangle 16"/>
            <p:cNvSpPr/>
            <p:nvPr/>
          </p:nvSpPr>
          <p:spPr>
            <a:xfrm>
              <a:off x="135988" y="1021875"/>
              <a:ext cx="1531488" cy="275488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23" name="מציין מיקום טקסט 2"/>
            <p:cNvSpPr txBox="1">
              <a:spLocks/>
            </p:cNvSpPr>
            <p:nvPr/>
          </p:nvSpPr>
          <p:spPr>
            <a:xfrm>
              <a:off x="131707" y="2247482"/>
              <a:ext cx="1534341" cy="1537245"/>
            </a:xfrm>
            <a:prstGeom prst="rect">
              <a:avLst/>
            </a:prstGeom>
          </p:spPr>
          <p:txBody>
            <a:bodyPr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 baseline="0">
                  <a:solidFill>
                    <a:schemeClr val="tx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1pPr>
              <a:lvl2pPr marR="0" lvl="1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2pPr>
              <a:lvl3pPr marR="0" lvl="2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3pPr>
              <a:lvl4pPr marR="0" lvl="3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4pPr>
              <a:lvl5pPr marR="0" lvl="4" algn="ct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4000" b="1" i="0" u="none" strike="noStrike" cap="none">
                  <a:solidFill>
                    <a:schemeClr val="bg1"/>
                  </a:solidFill>
                  <a:latin typeface="David" panose="020E0502060401010101" pitchFamily="34" charset="-79"/>
                  <a:ea typeface="Arial"/>
                  <a:cs typeface="David" panose="020E0502060401010101" pitchFamily="34" charset="-79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r>
                <a:rPr lang="he-IL" sz="1600" dirty="0" smtClean="0">
                  <a:solidFill>
                    <a:schemeClr val="accent5">
                      <a:lumMod val="75000"/>
                    </a:schemeClr>
                  </a:solidFill>
                  <a:latin typeface="Blender" pitchFamily="18" charset="-79"/>
                  <a:cs typeface="Blender" pitchFamily="18" charset="-79"/>
                </a:rPr>
                <a:t>טכנולוג</a:t>
              </a:r>
              <a:endParaRPr lang="he-IL" sz="1800" dirty="0">
                <a:solidFill>
                  <a:schemeClr val="accent5">
                    <a:lumMod val="75000"/>
                  </a:schemeClr>
                </a:solidFill>
                <a:latin typeface="Blender" pitchFamily="18" charset="-79"/>
                <a:cs typeface="Blender" pitchFamily="18" charset="-79"/>
              </a:endParaRPr>
            </a:p>
            <a:p>
              <a:r>
                <a:rPr lang="he-IL" sz="1200" dirty="0">
                  <a:latin typeface="Blender" pitchFamily="18" charset="-79"/>
                  <a:cs typeface="Blender" pitchFamily="18" charset="-79"/>
                </a:rPr>
                <a:t>אדם בעל ידע תאורטי מקיף בנושא טכנולוגיות הגנת מערכי סייבר</a:t>
              </a:r>
              <a:endParaRPr lang="he-IL" sz="2000" dirty="0">
                <a:solidFill>
                  <a:schemeClr val="accent5">
                    <a:lumMod val="75000"/>
                  </a:schemeClr>
                </a:solidFill>
                <a:latin typeface="Blender" pitchFamily="18" charset="-79"/>
                <a:cs typeface="Blender" pitchFamily="18" charset="-79"/>
              </a:endParaRPr>
            </a:p>
          </p:txBody>
        </p:sp>
        <p:pic>
          <p:nvPicPr>
            <p:cNvPr id="24" name="תמונה 23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290" y="1021875"/>
              <a:ext cx="1532792" cy="12099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408040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1871700" y="0"/>
            <a:ext cx="5256584" cy="843558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 smtClean="0"/>
              <a:t>הוכחת </a:t>
            </a:r>
            <a:r>
              <a:rPr lang="he-IL" dirty="0"/>
              <a:t>כשל השוק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843558"/>
            <a:ext cx="8352928" cy="4281343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 rtl="1">
              <a:lnSpc>
                <a:spcPct val="80000"/>
              </a:lnSpc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	</a:t>
            </a: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הרשות הלאומית להגנת הסייבר הובילה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בדיקה עם מומחי סייבר בישראל ובעולם ברשויות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השונות, באקדמיה,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בתעשייה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ובמחקר באשר לכשלי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שוק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(חציון ראשון לשנת 2016)</a:t>
            </a:r>
          </a:p>
          <a:p>
            <a:pPr lvl="4" algn="r" defTabSz="914153" rtl="1">
              <a:lnSpc>
                <a:spcPct val="80000"/>
              </a:lnSpc>
              <a:defRPr/>
            </a:pPr>
            <a:endParaRPr lang="he-IL" sz="20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dirty="0" err="1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מקאפי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בשיתוף מרכז המחקר</a:t>
            </a:r>
            <a:r>
              <a:rPr lang="en-US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CSIS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הוציאה תחת ידה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מחקר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בנושא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מחסור בינ"ל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במקצועיותם של אנשי אבטחת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המידע והרגולציה</a:t>
            </a:r>
          </a:p>
          <a:p>
            <a:pPr lvl="4" algn="r" defTabSz="914153" rtl="1">
              <a:lnSpc>
                <a:spcPct val="80000"/>
              </a:lnSpc>
              <a:defRPr/>
            </a:pPr>
            <a:endParaRPr lang="he-IL" sz="20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המחקר התבסס על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מידע זמין לציבור, ראיונות עם מומחים וסקרים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במגזר הפרטי והממשלתי בכל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מדינה</a:t>
            </a:r>
          </a:p>
          <a:p>
            <a:pPr lvl="4" algn="r" defTabSz="914153" rtl="1">
              <a:lnSpc>
                <a:spcPct val="80000"/>
              </a:lnSpc>
              <a:defRPr/>
            </a:pPr>
            <a:endParaRPr lang="en-US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המחקר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נערך בקרב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8 מדינות מובילות בתחום הסייבר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: ישראל, אוסטרליה, צרפת</a:t>
            </a:r>
            <a:r>
              <a:rPr lang="en-US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גרמניה, יפן, מקסיקו, בריטניה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וארה"ב</a:t>
            </a:r>
            <a:endParaRPr lang="he-IL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he-IL" sz="20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מהמחקר עולה, כי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חסר כ"א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בתחום וכי ישנו </a:t>
            </a:r>
            <a:r>
              <a:rPr lang="he-IL" sz="20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כשל שוק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ברמת המקצועיות והכשירות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של האנשים העוסקים במקצועות הסייבר</a:t>
            </a:r>
            <a:endParaRPr lang="en-US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he-IL" sz="200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22144737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1619672" y="-92546"/>
            <a:ext cx="5112568" cy="1200329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מ</a:t>
            </a:r>
            <a:r>
              <a:rPr lang="he-IL" dirty="0" smtClean="0"/>
              <a:t>סמך </a:t>
            </a:r>
            <a:r>
              <a:rPr lang="he-IL" dirty="0"/>
              <a:t>"מיישם סייבר א-ת"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690903" y="1020982"/>
            <a:ext cx="5328592" cy="273938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פורסם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ע"י הרשות הלאומית להגנת הסייבר ב-02/2016</a:t>
            </a: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he-IL" sz="105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כולל:</a:t>
            </a:r>
          </a:p>
          <a:p>
            <a:pPr marL="806450" lvl="7" indent="-285750" algn="r" defTabSz="914153" rtl="1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הגדרה על מי חלה חובת ההסמכה</a:t>
            </a:r>
          </a:p>
          <a:p>
            <a:pPr marL="806450" lvl="7" indent="-285750" algn="r" defTabSz="914153" rtl="1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תיאור תהליך ההסמכה</a:t>
            </a:r>
          </a:p>
          <a:p>
            <a:pPr marL="806450" lvl="7" indent="-285750" algn="r" defTabSz="914153" rtl="1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כללים ותקנות בתחום</a:t>
            </a:r>
          </a:p>
          <a:p>
            <a:pPr marL="806450" lvl="7" indent="-285750" algn="r" defTabSz="914153" rtl="1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שמירה על כשירות מקצועית</a:t>
            </a:r>
          </a:p>
          <a:p>
            <a:pPr marL="806450" lvl="7" indent="-285750" algn="r" defTabSz="914153" rtl="1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הכרה </a:t>
            </a:r>
            <a:r>
              <a:rPr lang="he-IL" sz="2000" dirty="0" err="1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בהסמכות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חיצוניות, ותיקי המקצוע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20982"/>
            <a:ext cx="3690903" cy="26308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1375" y="3859205"/>
            <a:ext cx="8418120" cy="584753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 rtl="1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בעקבות פרסומו נערך ביום 16.02.17 </a:t>
            </a: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דיון היוועצות עם המשק </a:t>
            </a:r>
            <a:r>
              <a:rPr lang="en-US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</a:b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והתקבלה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חוות דעת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חיובית מהציבור הן כלפי המסמך והן כלפי התהליך</a:t>
            </a:r>
          </a:p>
        </p:txBody>
      </p:sp>
    </p:spTree>
    <p:extLst>
      <p:ext uri="{BB962C8B-B14F-4D97-AF65-F5344CB8AC3E}">
        <p14:creationId xmlns:p14="http://schemas.microsoft.com/office/powerpoint/2010/main" val="2506590450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0" y="-44838"/>
            <a:ext cx="8736335" cy="857250"/>
          </a:xfrm>
        </p:spPr>
        <p:txBody>
          <a:bodyPr vert="horz" wrap="none" lIns="91440" tIns="45720" rIns="91440" bIns="45720" rtlCol="1" anchor="ctr" anchorCtr="0">
            <a:noAutofit/>
          </a:bodyPr>
          <a:lstStyle/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200" dirty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rPr>
              <a:t>הרעיון המסדר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he-IL" dirty="0">
              <a:latin typeface="Blender" panose="02020003050405020304" pitchFamily="18" charset="-79"/>
              <a:cs typeface="Blender" panose="02020003050405020304" pitchFamily="18" charset="-79"/>
            </a:endParaRPr>
          </a:p>
          <a:p>
            <a:pPr algn="r" rtl="1"/>
            <a:endParaRPr lang="he-IL" dirty="0">
              <a:latin typeface="Blender" panose="02020003050405020304" pitchFamily="18" charset="-79"/>
              <a:cs typeface="Blender" panose="02020003050405020304" pitchFamily="18" charset="-79"/>
            </a:endParaRPr>
          </a:p>
          <a:p>
            <a:pPr lvl="1" algn="r" rtl="1"/>
            <a:endParaRPr lang="he-IL" dirty="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868175954"/>
              </p:ext>
            </p:extLst>
          </p:nvPr>
        </p:nvGraphicFramePr>
        <p:xfrm>
          <a:off x="201010" y="768570"/>
          <a:ext cx="8371490" cy="3835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16753" y="987574"/>
            <a:ext cx="295607" cy="346247"/>
          </a:xfrm>
          <a:prstGeom prst="rect">
            <a:avLst/>
          </a:prstGeom>
          <a:noFill/>
        </p:spPr>
        <p:txBody>
          <a:bodyPr wrap="square" lIns="68579" tIns="34289" rIns="68579" bIns="34289" rtlCol="1">
            <a:spAutoFit/>
          </a:bodyPr>
          <a:lstStyle/>
          <a:p>
            <a:pPr algn="ctr" defTabSz="685783" rtl="1"/>
            <a:r>
              <a:rPr lang="he-IL" sz="1800" b="1" kern="1200" dirty="0" smtClean="0">
                <a:solidFill>
                  <a:schemeClr val="accent5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rPr>
              <a:t>1</a:t>
            </a:r>
            <a:endParaRPr lang="he-IL" sz="1200" b="1" kern="1200" dirty="0">
              <a:solidFill>
                <a:schemeClr val="accent5"/>
              </a:solidFill>
              <a:latin typeface="Blender" panose="02020003050405020304" pitchFamily="18" charset="-79"/>
              <a:ea typeface="+mn-ea"/>
              <a:cs typeface="Blender" panose="02020003050405020304" pitchFamily="18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80914" y="1594057"/>
            <a:ext cx="295607" cy="346247"/>
          </a:xfrm>
          <a:prstGeom prst="rect">
            <a:avLst/>
          </a:prstGeom>
          <a:noFill/>
        </p:spPr>
        <p:txBody>
          <a:bodyPr wrap="square" lIns="68579" tIns="34289" rIns="68579" bIns="34289" rtlCol="1">
            <a:spAutoFit/>
          </a:bodyPr>
          <a:lstStyle/>
          <a:p>
            <a:pPr algn="ctr" defTabSz="685783" rtl="1"/>
            <a:r>
              <a:rPr lang="he-IL" sz="1800" b="1" kern="1200" dirty="0" smtClean="0">
                <a:solidFill>
                  <a:schemeClr val="accent5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rPr>
              <a:t>2</a:t>
            </a:r>
            <a:endParaRPr lang="he-IL" sz="1800" b="1" kern="1200" dirty="0">
              <a:solidFill>
                <a:schemeClr val="accent5"/>
              </a:solidFill>
              <a:latin typeface="Blender" panose="02020003050405020304" pitchFamily="18" charset="-79"/>
              <a:ea typeface="+mn-ea"/>
              <a:cs typeface="Blender" panose="02020003050405020304" pitchFamily="18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0272" y="2194726"/>
            <a:ext cx="295607" cy="346247"/>
          </a:xfrm>
          <a:prstGeom prst="rect">
            <a:avLst/>
          </a:prstGeom>
          <a:noFill/>
        </p:spPr>
        <p:txBody>
          <a:bodyPr wrap="square" lIns="68579" tIns="34289" rIns="68579" bIns="34289" rtlCol="1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 defTabSz="685783" rtl="1">
              <a:defRPr sz="1800" b="1" kern="1200">
                <a:solidFill>
                  <a:schemeClr val="accent5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20272" y="2787774"/>
            <a:ext cx="295607" cy="346247"/>
          </a:xfrm>
          <a:prstGeom prst="rect">
            <a:avLst/>
          </a:prstGeom>
          <a:noFill/>
        </p:spPr>
        <p:txBody>
          <a:bodyPr wrap="square" lIns="68579" tIns="34289" rIns="68579" bIns="34289" rtlCol="1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defTabSz="685783" rtl="1">
              <a:defRPr sz="1800" b="1" kern="1200">
                <a:solidFill>
                  <a:schemeClr val="accent5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64288" y="3418862"/>
            <a:ext cx="295607" cy="346247"/>
          </a:xfrm>
          <a:prstGeom prst="rect">
            <a:avLst/>
          </a:prstGeom>
          <a:noFill/>
        </p:spPr>
        <p:txBody>
          <a:bodyPr wrap="square" lIns="68579" tIns="34289" rIns="68579" bIns="34289" rtlCol="1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defTabSz="685783" rtl="1">
              <a:defRPr sz="1800" b="1" kern="1200">
                <a:solidFill>
                  <a:schemeClr val="accent5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16753" y="4011910"/>
            <a:ext cx="295607" cy="346247"/>
          </a:xfrm>
          <a:prstGeom prst="rect">
            <a:avLst/>
          </a:prstGeom>
          <a:noFill/>
        </p:spPr>
        <p:txBody>
          <a:bodyPr wrap="square" lIns="68579" tIns="34289" rIns="68579" bIns="34289" rtlCol="1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defTabSz="685783" rtl="1">
              <a:defRPr sz="1800" b="1" kern="1200">
                <a:solidFill>
                  <a:schemeClr val="accent5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4750260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98" y="0"/>
            <a:ext cx="5272361" cy="481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1410768"/>
            <a:ext cx="3312368" cy="3096210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 rtl="1">
              <a:lnSpc>
                <a:spcPct val="80000"/>
              </a:lnSpc>
              <a:defRPr/>
            </a:pPr>
            <a:r>
              <a:rPr lang="he-IL" sz="2400" b="1" dirty="0" smtClean="0">
                <a:solidFill>
                  <a:srgbClr val="0091C4"/>
                </a:solidFill>
                <a:latin typeface="Blender" pitchFamily="18" charset="-79"/>
                <a:cs typeface="Blender" pitchFamily="18" charset="-79"/>
              </a:rPr>
              <a:t>	</a:t>
            </a:r>
          </a:p>
          <a:p>
            <a:pPr marL="285750" lvl="4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רשת </a:t>
            </a:r>
            <a:endParaRPr lang="en-US" sz="20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he-IL" sz="20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תלות מוחלטת </a:t>
            </a:r>
            <a:endParaRPr lang="en-US" sz="20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he-IL" sz="20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קצב </a:t>
            </a:r>
            <a:endParaRPr lang="en-US" sz="20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he-IL" sz="20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חיבור בין הפרט לסביבה בין הפרט למקום העבודה – הנמכת חומות </a:t>
            </a: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he-IL" sz="20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2" indent="-285750" algn="r" defTabSz="914153" rtl="1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he-IL" sz="20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אימוץ טכנולוגיות מהיר</a:t>
            </a:r>
            <a:endParaRPr lang="he-IL" sz="20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08104" y="843559"/>
            <a:ext cx="3456384" cy="56721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1. ישראל מחוברת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222784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19"/>
          <a:stretch/>
        </p:blipFill>
        <p:spPr bwMode="auto">
          <a:xfrm>
            <a:off x="2598" y="0"/>
            <a:ext cx="5272361" cy="483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1491630"/>
            <a:ext cx="3312368" cy="31208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 rtl="1">
              <a:defRPr/>
            </a:pPr>
            <a:r>
              <a:rPr lang="he-IL" sz="2400" b="1" dirty="0">
                <a:solidFill>
                  <a:srgbClr val="017099"/>
                </a:solidFill>
                <a:latin typeface="Blender" pitchFamily="18" charset="-79"/>
                <a:cs typeface="Blender" pitchFamily="18" charset="-79"/>
              </a:rPr>
              <a:t>אתגרי </a:t>
            </a:r>
            <a:r>
              <a:rPr lang="he-IL" sz="2400" b="1" dirty="0" smtClean="0">
                <a:solidFill>
                  <a:srgbClr val="017099"/>
                </a:solidFill>
                <a:latin typeface="Blender" pitchFamily="18" charset="-79"/>
                <a:cs typeface="Blender" pitchFamily="18" charset="-79"/>
              </a:rPr>
              <a:t>המשק</a:t>
            </a:r>
            <a:r>
              <a:rPr lang="he-IL" sz="2400" b="1" dirty="0">
                <a:solidFill>
                  <a:srgbClr val="017099"/>
                </a:solidFill>
                <a:latin typeface="Blender" pitchFamily="18" charset="-79"/>
                <a:cs typeface="Blender" pitchFamily="18" charset="-79"/>
              </a:rPr>
              <a:t> </a:t>
            </a:r>
            <a:r>
              <a:rPr lang="he-IL" sz="2400" b="1" dirty="0" smtClean="0">
                <a:solidFill>
                  <a:srgbClr val="017099"/>
                </a:solidFill>
                <a:latin typeface="Blender" pitchFamily="18" charset="-79"/>
                <a:cs typeface="Blender" pitchFamily="18" charset="-79"/>
              </a:rPr>
              <a:t>והפערים שאותרו:</a:t>
            </a:r>
            <a:endParaRPr lang="he-IL" sz="2400" b="1" dirty="0">
              <a:solidFill>
                <a:srgbClr val="017099"/>
              </a:solidFill>
              <a:latin typeface="Blender" pitchFamily="18" charset="-79"/>
              <a:cs typeface="Blender" pitchFamily="18" charset="-79"/>
            </a:endParaRPr>
          </a:p>
          <a:p>
            <a:pPr algn="r" defTabSz="914153" rtl="1">
              <a:lnSpc>
                <a:spcPct val="80000"/>
              </a:lnSpc>
              <a:defRPr/>
            </a:pPr>
            <a:endParaRPr lang="he-IL" sz="2400" b="1" dirty="0">
              <a:solidFill>
                <a:srgbClr val="0091C4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מחסור בעובדים</a:t>
            </a:r>
            <a:endParaRPr lang="en-US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endParaRPr lang="he-IL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מחסור במיומנויות </a:t>
            </a:r>
            <a:endParaRPr lang="en-US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endParaRPr lang="he-IL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העדר תקינה לשירותים מוצרים וספקים </a:t>
            </a: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*</a:t>
            </a:r>
            <a:endParaRPr lang="en-US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endParaRPr lang="he-IL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673" indent="-285673" algn="r" defTabSz="914153" rtl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קצב חילוף חומרים </a:t>
            </a: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מוגבר של טכנולוגיה</a:t>
            </a:r>
            <a:endParaRPr lang="he-IL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90516" y="843558"/>
            <a:ext cx="3384376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pPr algn="r"/>
            <a:r>
              <a:rPr lang="he-IL" dirty="0" smtClean="0"/>
              <a:t>2. אתגר המקצועות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763378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3"/>
          <p:cNvGraphicFramePr>
            <a:graphicFrameLocks/>
          </p:cNvGraphicFramePr>
          <p:nvPr>
            <p:extLst/>
          </p:nvPr>
        </p:nvGraphicFramePr>
        <p:xfrm>
          <a:off x="736479" y="843558"/>
          <a:ext cx="7488832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0" name="Picture 2" descr="C:\Users\pol\Downloads\anonymous (1)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1825" y="3336241"/>
            <a:ext cx="796536" cy="79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ol\Downloads\credit-card (1)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0655" y="1687561"/>
            <a:ext cx="868545" cy="86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ol\Downloads\earth-globe.pn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48647" y="3192225"/>
            <a:ext cx="940552" cy="94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ol\Downloads\broken-zone.png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3824" y="1707654"/>
            <a:ext cx="832540" cy="83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145189" y="1937177"/>
            <a:ext cx="1387251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defTabSz="914153">
              <a:defRPr/>
            </a:pPr>
            <a:r>
              <a:rPr lang="he-IL" sz="1800" b="1" dirty="0">
                <a:solidFill>
                  <a:srgbClr val="0079A4"/>
                </a:solidFill>
                <a:latin typeface="Blender" pitchFamily="18" charset="-79"/>
                <a:cs typeface="Blender" pitchFamily="18" charset="-79"/>
              </a:rPr>
              <a:t>האקרים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520" y="3549844"/>
            <a:ext cx="1728191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79A4"/>
                </a:solidFill>
                <a:latin typeface="Blender" pitchFamily="18" charset="-79"/>
                <a:cs typeface="Blender" pitchFamily="18" charset="-79"/>
              </a:rPr>
              <a:t>מדינות יריבות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45200" y="3411354"/>
            <a:ext cx="1891307" cy="646331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defTabSz="914153">
              <a:defRPr/>
            </a:pPr>
            <a:r>
              <a:rPr lang="he-IL" sz="1800" b="1" dirty="0">
                <a:solidFill>
                  <a:srgbClr val="0079A4"/>
                </a:solidFill>
                <a:latin typeface="Blender" pitchFamily="18" charset="-79"/>
                <a:cs typeface="Blender" pitchFamily="18" charset="-79"/>
              </a:rPr>
              <a:t>קבוצות אינטרסים (אנונימוס)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6438" y="1798678"/>
            <a:ext cx="1603274" cy="646331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79A4"/>
                </a:solidFill>
                <a:latin typeface="Blender" pitchFamily="18" charset="-79"/>
                <a:cs typeface="Blender" pitchFamily="18" charset="-79"/>
              </a:rPr>
              <a:t>ארגוני פשיעה כלכלית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19217" y="893360"/>
            <a:ext cx="2323355" cy="830997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ctr" defTabSz="914153">
              <a:defRPr/>
            </a:pPr>
            <a:r>
              <a:rPr lang="he-IL" sz="2400" b="1" dirty="0">
                <a:solidFill>
                  <a:srgbClr val="0079A4"/>
                </a:solidFill>
                <a:latin typeface="Blender" pitchFamily="18" charset="-79"/>
                <a:cs typeface="Blender" pitchFamily="18" charset="-79"/>
              </a:rPr>
              <a:t>מגוון רחב של איומים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9632" y="159947"/>
            <a:ext cx="4841443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28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sz="3600" dirty="0" smtClean="0"/>
              <a:t>3. האיום על המרחב הישראלי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19684732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98" y="0"/>
            <a:ext cx="5272361" cy="481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97942" y="1484969"/>
            <a:ext cx="3888431" cy="3247021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אירוע </a:t>
            </a:r>
            <a:r>
              <a:rPr lang="en-US" sz="1800" b="1" dirty="0" err="1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Wannacry</a:t>
            </a: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ב-</a:t>
            </a:r>
            <a:r>
              <a:rPr lang="en-US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- 05/2017</a:t>
            </a:r>
          </a:p>
          <a:p>
            <a:pPr lvl="4" algn="r" defTabSz="914153" rtl="1">
              <a:spcAft>
                <a:spcPts val="600"/>
              </a:spcAft>
              <a:defRPr/>
            </a:pPr>
            <a:r>
              <a:rPr lang="he-IL" sz="1800" b="1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</a:t>
            </a: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   התובנה כי יש להביא לצמצום        </a:t>
            </a:r>
            <a:r>
              <a:rPr lang="en-US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/>
            </a:r>
            <a:br>
              <a:rPr lang="en-US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</a:b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    זמן תגובה</a:t>
            </a:r>
            <a:endParaRPr lang="en-US" sz="1800" b="1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אסדרה על כלל המשק, בשלב ראשוני על המגזר הציבורי</a:t>
            </a:r>
            <a:endParaRPr lang="he-IL" sz="18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הוספת ידיים עובדות - כמות </a:t>
            </a:r>
          </a:p>
          <a:p>
            <a:pPr marL="285750" lvl="4" indent="-285750" algn="r" defTabSz="91415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הכשרה, מיומנויות ושמירת כשירות - איכות</a:t>
            </a:r>
          </a:p>
          <a:p>
            <a:pPr marL="285750" lvl="4" indent="-285750" algn="r" defTabSz="91415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1800" b="1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יצירת תרבות סייבר לאומית והגברת מודעות</a:t>
            </a:r>
            <a:endParaRPr lang="he-IL" sz="3600" b="1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</p:txBody>
      </p:sp>
      <p:pic>
        <p:nvPicPr>
          <p:cNvPr id="3074" name="Picture 2" descr="Image result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0920"/>
            <a:ext cx="5274958" cy="482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96135" y="699542"/>
            <a:ext cx="3240360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4. </a:t>
            </a:r>
            <a:r>
              <a:rPr lang="he-IL" dirty="0" smtClean="0"/>
              <a:t>אירוע דוגמא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740919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5"/>
          <p:cNvSpPr/>
          <p:nvPr/>
        </p:nvSpPr>
        <p:spPr>
          <a:xfrm>
            <a:off x="1811715" y="160419"/>
            <a:ext cx="4991833" cy="623246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/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200" dirty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rPr>
              <a:t>תהליך בניית המקצוע</a:t>
            </a: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651969609"/>
              </p:ext>
            </p:extLst>
          </p:nvPr>
        </p:nvGraphicFramePr>
        <p:xfrm>
          <a:off x="1259632" y="81200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297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332368082"/>
              </p:ext>
            </p:extLst>
          </p:nvPr>
        </p:nvGraphicFramePr>
        <p:xfrm>
          <a:off x="755576" y="522401"/>
          <a:ext cx="7560840" cy="3040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טרפז 3"/>
          <p:cNvSpPr/>
          <p:nvPr/>
        </p:nvSpPr>
        <p:spPr>
          <a:xfrm>
            <a:off x="2411760" y="3562513"/>
            <a:ext cx="4244534" cy="1241485"/>
          </a:xfrm>
          <a:custGeom>
            <a:avLst/>
            <a:gdLst>
              <a:gd name="connsiteX0" fmla="*/ 0 w 3384376"/>
              <a:gd name="connsiteY0" fmla="*/ 1080120 h 1080120"/>
              <a:gd name="connsiteX1" fmla="*/ 270030 w 3384376"/>
              <a:gd name="connsiteY1" fmla="*/ 0 h 1080120"/>
              <a:gd name="connsiteX2" fmla="*/ 3114346 w 3384376"/>
              <a:gd name="connsiteY2" fmla="*/ 0 h 1080120"/>
              <a:gd name="connsiteX3" fmla="*/ 3384376 w 3384376"/>
              <a:gd name="connsiteY3" fmla="*/ 1080120 h 1080120"/>
              <a:gd name="connsiteX4" fmla="*/ 0 w 3384376"/>
              <a:gd name="connsiteY4" fmla="*/ 1080120 h 1080120"/>
              <a:gd name="connsiteX0" fmla="*/ 0 w 3384376"/>
              <a:gd name="connsiteY0" fmla="*/ 1080120 h 1080120"/>
              <a:gd name="connsiteX1" fmla="*/ 270030 w 3384376"/>
              <a:gd name="connsiteY1" fmla="*/ 0 h 1080120"/>
              <a:gd name="connsiteX2" fmla="*/ 3154687 w 3384376"/>
              <a:gd name="connsiteY2" fmla="*/ 0 h 1080120"/>
              <a:gd name="connsiteX3" fmla="*/ 3384376 w 3384376"/>
              <a:gd name="connsiteY3" fmla="*/ 1080120 h 1080120"/>
              <a:gd name="connsiteX4" fmla="*/ 0 w 3384376"/>
              <a:gd name="connsiteY4" fmla="*/ 1080120 h 1080120"/>
              <a:gd name="connsiteX0" fmla="*/ 0 w 3680211"/>
              <a:gd name="connsiteY0" fmla="*/ 1080120 h 1107014"/>
              <a:gd name="connsiteX1" fmla="*/ 270030 w 3680211"/>
              <a:gd name="connsiteY1" fmla="*/ 0 h 1107014"/>
              <a:gd name="connsiteX2" fmla="*/ 3154687 w 3680211"/>
              <a:gd name="connsiteY2" fmla="*/ 0 h 1107014"/>
              <a:gd name="connsiteX3" fmla="*/ 3680211 w 3680211"/>
              <a:gd name="connsiteY3" fmla="*/ 1107014 h 1107014"/>
              <a:gd name="connsiteX4" fmla="*/ 0 w 3680211"/>
              <a:gd name="connsiteY4" fmla="*/ 1080120 h 1107014"/>
              <a:gd name="connsiteX0" fmla="*/ 0 w 4366011"/>
              <a:gd name="connsiteY0" fmla="*/ 1147356 h 1147356"/>
              <a:gd name="connsiteX1" fmla="*/ 955830 w 4366011"/>
              <a:gd name="connsiteY1" fmla="*/ 0 h 1147356"/>
              <a:gd name="connsiteX2" fmla="*/ 3840487 w 4366011"/>
              <a:gd name="connsiteY2" fmla="*/ 0 h 1147356"/>
              <a:gd name="connsiteX3" fmla="*/ 4366011 w 4366011"/>
              <a:gd name="connsiteY3" fmla="*/ 1107014 h 1147356"/>
              <a:gd name="connsiteX4" fmla="*/ 0 w 4366011"/>
              <a:gd name="connsiteY4" fmla="*/ 1147356 h 1147356"/>
              <a:gd name="connsiteX0" fmla="*/ 0 w 4366011"/>
              <a:gd name="connsiteY0" fmla="*/ 1147356 h 1147356"/>
              <a:gd name="connsiteX1" fmla="*/ 928936 w 4366011"/>
              <a:gd name="connsiteY1" fmla="*/ 0 h 1147356"/>
              <a:gd name="connsiteX2" fmla="*/ 3840487 w 4366011"/>
              <a:gd name="connsiteY2" fmla="*/ 0 h 1147356"/>
              <a:gd name="connsiteX3" fmla="*/ 4366011 w 4366011"/>
              <a:gd name="connsiteY3" fmla="*/ 1107014 h 1147356"/>
              <a:gd name="connsiteX4" fmla="*/ 0 w 4366011"/>
              <a:gd name="connsiteY4" fmla="*/ 1147356 h 1147356"/>
              <a:gd name="connsiteX0" fmla="*/ 0 w 4446693"/>
              <a:gd name="connsiteY0" fmla="*/ 1147356 h 1174249"/>
              <a:gd name="connsiteX1" fmla="*/ 928936 w 4446693"/>
              <a:gd name="connsiteY1" fmla="*/ 0 h 1174249"/>
              <a:gd name="connsiteX2" fmla="*/ 3840487 w 4446693"/>
              <a:gd name="connsiteY2" fmla="*/ 0 h 1174249"/>
              <a:gd name="connsiteX3" fmla="*/ 4446693 w 4446693"/>
              <a:gd name="connsiteY3" fmla="*/ 1174249 h 1174249"/>
              <a:gd name="connsiteX4" fmla="*/ 0 w 4446693"/>
              <a:gd name="connsiteY4" fmla="*/ 1147356 h 1174249"/>
              <a:gd name="connsiteX0" fmla="*/ 0 w 4419799"/>
              <a:gd name="connsiteY0" fmla="*/ 1147356 h 1147356"/>
              <a:gd name="connsiteX1" fmla="*/ 928936 w 4419799"/>
              <a:gd name="connsiteY1" fmla="*/ 0 h 1147356"/>
              <a:gd name="connsiteX2" fmla="*/ 3840487 w 4419799"/>
              <a:gd name="connsiteY2" fmla="*/ 0 h 1147356"/>
              <a:gd name="connsiteX3" fmla="*/ 4419799 w 4419799"/>
              <a:gd name="connsiteY3" fmla="*/ 1093566 h 1147356"/>
              <a:gd name="connsiteX4" fmla="*/ 0 w 4419799"/>
              <a:gd name="connsiteY4" fmla="*/ 1147356 h 1147356"/>
              <a:gd name="connsiteX0" fmla="*/ 0 w 4392905"/>
              <a:gd name="connsiteY0" fmla="*/ 1147356 h 1147356"/>
              <a:gd name="connsiteX1" fmla="*/ 928936 w 4392905"/>
              <a:gd name="connsiteY1" fmla="*/ 0 h 1147356"/>
              <a:gd name="connsiteX2" fmla="*/ 3840487 w 4392905"/>
              <a:gd name="connsiteY2" fmla="*/ 0 h 1147356"/>
              <a:gd name="connsiteX3" fmla="*/ 4392905 w 4392905"/>
              <a:gd name="connsiteY3" fmla="*/ 1107014 h 1147356"/>
              <a:gd name="connsiteX4" fmla="*/ 0 w 4392905"/>
              <a:gd name="connsiteY4" fmla="*/ 1147356 h 1147356"/>
              <a:gd name="connsiteX0" fmla="*/ 0 w 4029835"/>
              <a:gd name="connsiteY0" fmla="*/ 1147356 h 1147356"/>
              <a:gd name="connsiteX1" fmla="*/ 565866 w 4029835"/>
              <a:gd name="connsiteY1" fmla="*/ 0 h 1147356"/>
              <a:gd name="connsiteX2" fmla="*/ 3477417 w 4029835"/>
              <a:gd name="connsiteY2" fmla="*/ 0 h 1147356"/>
              <a:gd name="connsiteX3" fmla="*/ 4029835 w 4029835"/>
              <a:gd name="connsiteY3" fmla="*/ 1107014 h 1147356"/>
              <a:gd name="connsiteX4" fmla="*/ 0 w 4029835"/>
              <a:gd name="connsiteY4" fmla="*/ 1147356 h 1147356"/>
              <a:gd name="connsiteX0" fmla="*/ 0 w 4056729"/>
              <a:gd name="connsiteY0" fmla="*/ 1147356 h 1201144"/>
              <a:gd name="connsiteX1" fmla="*/ 565866 w 4056729"/>
              <a:gd name="connsiteY1" fmla="*/ 0 h 1201144"/>
              <a:gd name="connsiteX2" fmla="*/ 3477417 w 4056729"/>
              <a:gd name="connsiteY2" fmla="*/ 0 h 1201144"/>
              <a:gd name="connsiteX3" fmla="*/ 4056729 w 4056729"/>
              <a:gd name="connsiteY3" fmla="*/ 1201144 h 1201144"/>
              <a:gd name="connsiteX4" fmla="*/ 0 w 4056729"/>
              <a:gd name="connsiteY4" fmla="*/ 1147356 h 1201144"/>
              <a:gd name="connsiteX0" fmla="*/ 0 w 4097070"/>
              <a:gd name="connsiteY0" fmla="*/ 1201144 h 1201144"/>
              <a:gd name="connsiteX1" fmla="*/ 606207 w 4097070"/>
              <a:gd name="connsiteY1" fmla="*/ 0 h 1201144"/>
              <a:gd name="connsiteX2" fmla="*/ 3517758 w 4097070"/>
              <a:gd name="connsiteY2" fmla="*/ 0 h 1201144"/>
              <a:gd name="connsiteX3" fmla="*/ 4097070 w 4097070"/>
              <a:gd name="connsiteY3" fmla="*/ 1201144 h 1201144"/>
              <a:gd name="connsiteX4" fmla="*/ 0 w 4097070"/>
              <a:gd name="connsiteY4" fmla="*/ 1201144 h 1201144"/>
              <a:gd name="connsiteX0" fmla="*/ 0 w 4083623"/>
              <a:gd name="connsiteY0" fmla="*/ 1241485 h 1241485"/>
              <a:gd name="connsiteX1" fmla="*/ 592760 w 4083623"/>
              <a:gd name="connsiteY1" fmla="*/ 0 h 1241485"/>
              <a:gd name="connsiteX2" fmla="*/ 3504311 w 4083623"/>
              <a:gd name="connsiteY2" fmla="*/ 0 h 1241485"/>
              <a:gd name="connsiteX3" fmla="*/ 4083623 w 4083623"/>
              <a:gd name="connsiteY3" fmla="*/ 1201144 h 1241485"/>
              <a:gd name="connsiteX4" fmla="*/ 0 w 4083623"/>
              <a:gd name="connsiteY4" fmla="*/ 1241485 h 1241485"/>
              <a:gd name="connsiteX0" fmla="*/ 0 w 4110517"/>
              <a:gd name="connsiteY0" fmla="*/ 1241485 h 1241485"/>
              <a:gd name="connsiteX1" fmla="*/ 592760 w 4110517"/>
              <a:gd name="connsiteY1" fmla="*/ 0 h 1241485"/>
              <a:gd name="connsiteX2" fmla="*/ 3504311 w 4110517"/>
              <a:gd name="connsiteY2" fmla="*/ 0 h 1241485"/>
              <a:gd name="connsiteX3" fmla="*/ 4110517 w 4110517"/>
              <a:gd name="connsiteY3" fmla="*/ 1228038 h 1241485"/>
              <a:gd name="connsiteX4" fmla="*/ 0 w 4110517"/>
              <a:gd name="connsiteY4" fmla="*/ 1241485 h 1241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0517" h="1241485">
                <a:moveTo>
                  <a:pt x="0" y="1241485"/>
                </a:moveTo>
                <a:lnTo>
                  <a:pt x="592760" y="0"/>
                </a:lnTo>
                <a:lnTo>
                  <a:pt x="3504311" y="0"/>
                </a:lnTo>
                <a:lnTo>
                  <a:pt x="4110517" y="1228038"/>
                </a:lnTo>
                <a:lnTo>
                  <a:pt x="0" y="1241485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latin typeface="Blender" panose="02020003050405020304" pitchFamily="18" charset="-79"/>
                <a:cs typeface="Blender" panose="02020003050405020304" pitchFamily="18" charset="-79"/>
              </a:rPr>
              <a:t>מיישם סייבר</a:t>
            </a:r>
            <a:endParaRPr lang="he-IL" sz="2000" b="1" dirty="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29979" y="2211710"/>
            <a:ext cx="104067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1800" b="1" dirty="0">
                <a:solidFill>
                  <a:schemeClr val="bg1"/>
                </a:solidFill>
                <a:latin typeface="Blender" pitchFamily="18" charset="-79"/>
                <a:cs typeface="Blender" pitchFamily="18" charset="-79"/>
              </a:rPr>
              <a:t>מתודולוג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86308" y="1488459"/>
            <a:ext cx="968535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000" b="1" dirty="0">
                <a:solidFill>
                  <a:schemeClr val="bg1"/>
                </a:solidFill>
                <a:latin typeface="Blender" pitchFamily="18" charset="-79"/>
                <a:cs typeface="Blender" pitchFamily="18" charset="-79"/>
              </a:rPr>
              <a:t>טכנולוג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75856" y="3001347"/>
            <a:ext cx="925253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000" b="1" dirty="0" smtClean="0">
                <a:solidFill>
                  <a:schemeClr val="bg1"/>
                </a:solidFill>
                <a:latin typeface="Blender" pitchFamily="18" charset="-79"/>
                <a:cs typeface="Blender" pitchFamily="18" charset="-79"/>
              </a:rPr>
              <a:t>מתחקר</a:t>
            </a:r>
            <a:endParaRPr lang="he-IL" sz="2000" b="1" dirty="0">
              <a:solidFill>
                <a:schemeClr val="bg1"/>
              </a:solidFill>
              <a:latin typeface="Blender" pitchFamily="18" charset="-79"/>
              <a:cs typeface="Blender" pitchFamily="18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3136" y="490171"/>
            <a:ext cx="2696572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000" b="1" u="sng" dirty="0" smtClean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הון </a:t>
            </a:r>
            <a:r>
              <a:rPr lang="he-IL" sz="2000" b="1" u="sng" dirty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אנושי מדעי </a:t>
            </a:r>
            <a:r>
              <a:rPr lang="he-IL" sz="2000" b="1" u="sng" dirty="0" smtClean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טכנולוגי</a:t>
            </a:r>
            <a:endParaRPr lang="en-US" sz="2000" b="1" u="sng" dirty="0" smtClean="0">
              <a:solidFill>
                <a:srgbClr val="002060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  <a:p>
            <a:pPr algn="ctr"/>
            <a:r>
              <a:rPr lang="he-IL" b="1" dirty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תפקידי מחקר ופיתוח</a:t>
            </a:r>
            <a:br>
              <a:rPr lang="he-IL" b="1" dirty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</a:br>
            <a:r>
              <a:rPr lang="he-IL" b="1" dirty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בתעשיית </a:t>
            </a:r>
            <a:r>
              <a:rPr lang="he-IL" b="1" dirty="0" smtClean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הסייבר</a:t>
            </a:r>
            <a:endParaRPr lang="he-IL" b="1" dirty="0">
              <a:solidFill>
                <a:srgbClr val="002060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40729" y="4228789"/>
            <a:ext cx="118173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b="1" dirty="0">
                <a:solidFill>
                  <a:schemeClr val="accent3">
                    <a:lumMod val="50000"/>
                  </a:schemeClr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מנהל אבטחה </a:t>
            </a:r>
            <a:endParaRPr lang="he-IL" b="1" dirty="0" smtClean="0">
              <a:solidFill>
                <a:schemeClr val="accent3">
                  <a:lumMod val="50000"/>
                </a:schemeClr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  <a:p>
            <a:pPr algn="ctr"/>
            <a:r>
              <a:rPr lang="he-IL" b="1" dirty="0" smtClean="0">
                <a:solidFill>
                  <a:schemeClr val="accent3">
                    <a:lumMod val="50000"/>
                  </a:schemeClr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בסייבר</a:t>
            </a:r>
            <a:endParaRPr lang="he-IL" b="1" dirty="0">
              <a:solidFill>
                <a:schemeClr val="accent3">
                  <a:lumMod val="50000"/>
                </a:schemeClr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3" y="3422353"/>
            <a:ext cx="880369" cy="30777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chemeClr val="accent3">
                    <a:lumMod val="50000"/>
                  </a:schemeClr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מגן סייבר</a:t>
            </a:r>
            <a:endParaRPr lang="he-IL" b="1" dirty="0">
              <a:solidFill>
                <a:schemeClr val="accent3">
                  <a:lumMod val="50000"/>
                </a:schemeClr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9">
            <a:clrChange>
              <a:clrFrom>
                <a:srgbClr val="99D9EA"/>
              </a:clrFrom>
              <a:clrTo>
                <a:srgbClr val="99D9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50861" y="3339779"/>
            <a:ext cx="455410" cy="453502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9">
            <a:clrChange>
              <a:clrFrom>
                <a:srgbClr val="99D9EA"/>
              </a:clrFrom>
              <a:clrTo>
                <a:srgbClr val="99D9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1585" y="4176800"/>
            <a:ext cx="455410" cy="453502"/>
          </a:xfrm>
          <a:prstGeom prst="rect">
            <a:avLst/>
          </a:prstGeom>
        </p:spPr>
      </p:pic>
      <p:sp>
        <p:nvSpPr>
          <p:cNvPr id="13" name="אליפסה 12"/>
          <p:cNvSpPr/>
          <p:nvPr/>
        </p:nvSpPr>
        <p:spPr>
          <a:xfrm>
            <a:off x="1331640" y="419698"/>
            <a:ext cx="6217590" cy="917062"/>
          </a:xfrm>
          <a:prstGeom prst="ellipse">
            <a:avLst/>
          </a:prstGeom>
          <a:noFill/>
          <a:ln>
            <a:solidFill>
              <a:schemeClr val="bg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אליפסה 13"/>
          <p:cNvSpPr/>
          <p:nvPr/>
        </p:nvSpPr>
        <p:spPr>
          <a:xfrm>
            <a:off x="2745192" y="3903622"/>
            <a:ext cx="5475854" cy="951091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מלבן מעוגל 14"/>
          <p:cNvSpPr/>
          <p:nvPr/>
        </p:nvSpPr>
        <p:spPr>
          <a:xfrm>
            <a:off x="755576" y="3290631"/>
            <a:ext cx="5328592" cy="563843"/>
          </a:xfrm>
          <a:prstGeom prst="roundRect">
            <a:avLst/>
          </a:prstGeom>
          <a:noFill/>
          <a:ln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TextBox 15"/>
          <p:cNvSpPr txBox="1"/>
          <p:nvPr/>
        </p:nvSpPr>
        <p:spPr>
          <a:xfrm>
            <a:off x="1691680" y="-39702"/>
            <a:ext cx="5184576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 smtClean="0"/>
              <a:t>פירמידת המקצועות</a:t>
            </a:r>
            <a:endParaRPr lang="en-US" dirty="0"/>
          </a:p>
        </p:txBody>
      </p:sp>
      <p:sp>
        <p:nvSpPr>
          <p:cNvPr id="17" name="אליפסה 16"/>
          <p:cNvSpPr/>
          <p:nvPr/>
        </p:nvSpPr>
        <p:spPr>
          <a:xfrm>
            <a:off x="0" y="1294071"/>
            <a:ext cx="9144000" cy="3849429"/>
          </a:xfrm>
          <a:prstGeom prst="ellipse">
            <a:avLst/>
          </a:prstGeom>
          <a:noFill/>
          <a:ln>
            <a:solidFill>
              <a:schemeClr val="bg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TextBox 17"/>
          <p:cNvSpPr txBox="1"/>
          <p:nvPr/>
        </p:nvSpPr>
        <p:spPr>
          <a:xfrm>
            <a:off x="6892554" y="3205328"/>
            <a:ext cx="1556836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000" b="1" u="sng" dirty="0" err="1" smtClean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כח</a:t>
            </a:r>
            <a:r>
              <a:rPr lang="he-IL" sz="2000" b="1" u="sng" dirty="0" smtClean="0">
                <a:solidFill>
                  <a:srgbClr val="002060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 אדם הגנה</a:t>
            </a:r>
            <a:endParaRPr lang="he-IL" sz="2000" b="1" dirty="0">
              <a:solidFill>
                <a:srgbClr val="002060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9" name="מלבן 18"/>
          <p:cNvSpPr/>
          <p:nvPr/>
        </p:nvSpPr>
        <p:spPr>
          <a:xfrm rot="699446">
            <a:off x="6601259" y="806073"/>
            <a:ext cx="13099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lender" panose="02020003050405020304" pitchFamily="18" charset="-79"/>
                <a:cs typeface="Blender" panose="02020003050405020304" pitchFamily="18" charset="-79"/>
              </a:rPr>
              <a:t>מטה הסייבר</a:t>
            </a:r>
          </a:p>
          <a:p>
            <a:pPr algn="ctr"/>
            <a:r>
              <a:rPr lang="he-IL" sz="1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lender" panose="02020003050405020304" pitchFamily="18" charset="-79"/>
                <a:cs typeface="Blender" panose="02020003050405020304" pitchFamily="18" charset="-79"/>
              </a:rPr>
              <a:t>הלאומי</a:t>
            </a:r>
            <a:endParaRPr lang="en-US" sz="18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20" name="מלבן 19"/>
          <p:cNvSpPr/>
          <p:nvPr/>
        </p:nvSpPr>
        <p:spPr>
          <a:xfrm rot="21015437">
            <a:off x="7193662" y="2232257"/>
            <a:ext cx="15247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lender" panose="02020003050405020304" pitchFamily="18" charset="-79"/>
                <a:cs typeface="Blender" panose="02020003050405020304" pitchFamily="18" charset="-79"/>
              </a:rPr>
              <a:t>הרשות הלאומית</a:t>
            </a:r>
          </a:p>
          <a:p>
            <a:pPr algn="ctr"/>
            <a:r>
              <a:rPr lang="he-IL" sz="1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lender" panose="02020003050405020304" pitchFamily="18" charset="-79"/>
                <a:cs typeface="Blender" panose="02020003050405020304" pitchFamily="18" charset="-79"/>
              </a:rPr>
              <a:t>להגנת הסייבר</a:t>
            </a:r>
            <a:endParaRPr lang="he-IL" sz="1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2" name="משולש שווה-שוקיים 1"/>
          <p:cNvSpPr/>
          <p:nvPr/>
        </p:nvSpPr>
        <p:spPr>
          <a:xfrm>
            <a:off x="4205306" y="546259"/>
            <a:ext cx="669015" cy="703858"/>
          </a:xfrm>
          <a:custGeom>
            <a:avLst/>
            <a:gdLst>
              <a:gd name="connsiteX0" fmla="*/ 0 w 669014"/>
              <a:gd name="connsiteY0" fmla="*/ 689570 h 689570"/>
              <a:gd name="connsiteX1" fmla="*/ 334507 w 669014"/>
              <a:gd name="connsiteY1" fmla="*/ 0 h 689570"/>
              <a:gd name="connsiteX2" fmla="*/ 669014 w 669014"/>
              <a:gd name="connsiteY2" fmla="*/ 689570 h 689570"/>
              <a:gd name="connsiteX3" fmla="*/ 0 w 669014"/>
              <a:gd name="connsiteY3" fmla="*/ 689570 h 689570"/>
              <a:gd name="connsiteX0" fmla="*/ 0 w 683302"/>
              <a:gd name="connsiteY0" fmla="*/ 689570 h 689570"/>
              <a:gd name="connsiteX1" fmla="*/ 334507 w 683302"/>
              <a:gd name="connsiteY1" fmla="*/ 0 h 689570"/>
              <a:gd name="connsiteX2" fmla="*/ 683302 w 683302"/>
              <a:gd name="connsiteY2" fmla="*/ 689570 h 689570"/>
              <a:gd name="connsiteX3" fmla="*/ 0 w 683302"/>
              <a:gd name="connsiteY3" fmla="*/ 689570 h 689570"/>
              <a:gd name="connsiteX0" fmla="*/ 0 w 683302"/>
              <a:gd name="connsiteY0" fmla="*/ 703858 h 703858"/>
              <a:gd name="connsiteX1" fmla="*/ 339269 w 683302"/>
              <a:gd name="connsiteY1" fmla="*/ 0 h 703858"/>
              <a:gd name="connsiteX2" fmla="*/ 683302 w 683302"/>
              <a:gd name="connsiteY2" fmla="*/ 703858 h 703858"/>
              <a:gd name="connsiteX3" fmla="*/ 0 w 683302"/>
              <a:gd name="connsiteY3" fmla="*/ 703858 h 703858"/>
              <a:gd name="connsiteX0" fmla="*/ 0 w 669015"/>
              <a:gd name="connsiteY0" fmla="*/ 703858 h 703858"/>
              <a:gd name="connsiteX1" fmla="*/ 324982 w 669015"/>
              <a:gd name="connsiteY1" fmla="*/ 0 h 703858"/>
              <a:gd name="connsiteX2" fmla="*/ 669015 w 669015"/>
              <a:gd name="connsiteY2" fmla="*/ 703858 h 703858"/>
              <a:gd name="connsiteX3" fmla="*/ 0 w 669015"/>
              <a:gd name="connsiteY3" fmla="*/ 703858 h 703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9015" h="703858">
                <a:moveTo>
                  <a:pt x="0" y="703858"/>
                </a:moveTo>
                <a:lnTo>
                  <a:pt x="324982" y="0"/>
                </a:lnTo>
                <a:lnTo>
                  <a:pt x="669015" y="703858"/>
                </a:lnTo>
                <a:lnTo>
                  <a:pt x="0" y="703858"/>
                </a:lnTo>
                <a:close/>
              </a:path>
            </a:pathLst>
          </a:cu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TextBox 20"/>
          <p:cNvSpPr txBox="1"/>
          <p:nvPr/>
        </p:nvSpPr>
        <p:spPr>
          <a:xfrm>
            <a:off x="4250364" y="921198"/>
            <a:ext cx="583814" cy="30777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Blender" pitchFamily="18" charset="-79"/>
                <a:cs typeface="Blender" pitchFamily="18" charset="-79"/>
              </a:rPr>
              <a:t>R&amp;D</a:t>
            </a:r>
            <a:endParaRPr lang="he-IL" b="1" dirty="0">
              <a:solidFill>
                <a:schemeClr val="bg1"/>
              </a:solidFill>
              <a:latin typeface="Blender" pitchFamily="18" charset="-79"/>
              <a:cs typeface="Blender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257680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51520" y="843558"/>
            <a:ext cx="8521700" cy="3785630"/>
          </a:xfr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היוועצות עם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המשק למקצוע מיישם א-ת</a:t>
            </a: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-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פברואר 2017 </a:t>
            </a: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כנס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ספקים זוכי מכרז </a:t>
            </a:r>
            <a:r>
              <a:rPr lang="he-IL" sz="2000" dirty="0" err="1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חשכ"ל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</a:t>
            </a: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– חיבור בין ביקוש להיצע יוני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2017</a:t>
            </a: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כנס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מכללות </a:t>
            </a: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-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אימוץ </a:t>
            </a:r>
            <a:r>
              <a:rPr lang="he-IL" sz="2000" dirty="0" err="1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וולנטרי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של סילבוס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המקצוע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למיישם </a:t>
            </a:r>
            <a:endParaRPr lang="he-IL" sz="2000" b="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רמ"ח </a:t>
            </a:r>
            <a:r>
              <a:rPr lang="he-IL" sz="2000" b="0" dirty="0" err="1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אסדרת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מקצועות ביקר ב-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5 בתי הספר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שבפיילוט לשנה זו, דהיינו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120 תלמידים </a:t>
            </a: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 err="1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אסדרת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מקצוע החוקר למשטרת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ישראל</a:t>
            </a:r>
            <a:endParaRPr lang="he-IL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שת"פ פעיל ופורה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עם </a:t>
            </a:r>
            <a:endParaRPr lang="he-IL" sz="2000" b="0" dirty="0" smtClean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898525" lvl="4" indent="-274638" algn="r" defTabSz="91415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5.1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משרד החינוך</a:t>
            </a:r>
          </a:p>
          <a:p>
            <a:pPr marL="898525" lvl="4" indent="-274638" algn="r" defTabSz="91415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5.2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משרד העבודה, הרווחה והשירותים החברתיים </a:t>
            </a:r>
          </a:p>
          <a:p>
            <a:pPr marL="898525" lvl="4" indent="-274638" algn="r" defTabSz="91415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5.3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בסמ"ח ואגף התקשוב וההגנה בצה"ל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19672" y="195486"/>
            <a:ext cx="5184576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 smtClean="0"/>
              <a:t>סטטוס פעילות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83708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067944" y="1377041"/>
            <a:ext cx="4777284" cy="3170076"/>
          </a:xfr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תכנית אסטרטגית רב שנתית למגמת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סייבר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לכיתות י'-יב' בתיכון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הסמכה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ברשות - </a:t>
            </a:r>
            <a:r>
              <a:rPr lang="he-IL" sz="2000" dirty="0">
                <a:solidFill>
                  <a:srgbClr val="003366"/>
                </a:solidFill>
                <a:latin typeface="Blender" pitchFamily="18" charset="-79"/>
                <a:cs typeface="Blender" pitchFamily="18" charset="-79"/>
              </a:rPr>
              <a:t>עוד בשנת 2018!</a:t>
            </a:r>
          </a:p>
          <a:p>
            <a:pPr lvl="4" algn="r" defTabSz="914153">
              <a:spcAft>
                <a:spcPts val="600"/>
              </a:spcAft>
            </a:pPr>
            <a:endParaRPr lang="he-IL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הגדלת כמות התלמידים המוסמכים לסייבר בתכנית רב שנתית </a:t>
            </a:r>
            <a:endParaRPr lang="he-IL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he-IL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מעמד חתימה מכובד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בראשות ר' הרשות ומנכ"ל משרד החינוך- </a:t>
            </a: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19.10.17</a:t>
            </a:r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2843808" y="195486"/>
            <a:ext cx="3240360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28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5.1 משרד החינוך</a:t>
            </a:r>
            <a:endParaRPr lang="en-US" dirty="0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06757"/>
            <a:ext cx="4067944" cy="3281217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6053236" y="766280"/>
            <a:ext cx="24929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lender" panose="02020003050405020304" pitchFamily="18" charset="-79"/>
                <a:cs typeface="Blender" panose="02020003050405020304" pitchFamily="18" charset="-79"/>
              </a:rPr>
              <a:t>מיישם סייבר</a:t>
            </a:r>
            <a:endParaRPr lang="he-IL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36783231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4948" y="149900"/>
            <a:ext cx="6185324" cy="523220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28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הסמכות </a:t>
            </a:r>
            <a:r>
              <a:rPr lang="he-IL" dirty="0" smtClean="0"/>
              <a:t>מיישם סייבר </a:t>
            </a:r>
            <a:r>
              <a:rPr lang="he-IL" dirty="0"/>
              <a:t>- תכנון רב שנתי</a:t>
            </a:r>
          </a:p>
        </p:txBody>
      </p:sp>
      <p:sp>
        <p:nvSpPr>
          <p:cNvPr id="3" name="מלבן 2">
            <a:hlinkClick r:id="rId5" action="ppaction://hlinksldjump"/>
          </p:cNvPr>
          <p:cNvSpPr/>
          <p:nvPr/>
        </p:nvSpPr>
        <p:spPr>
          <a:xfrm>
            <a:off x="1385646" y="465516"/>
            <a:ext cx="6264696" cy="59406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solidFill>
                <a:prstClr val="white"/>
              </a:solidFill>
            </a:endParaRPr>
          </a:p>
        </p:txBody>
      </p:sp>
      <p:sp>
        <p:nvSpPr>
          <p:cNvPr id="7" name="מלבן 6">
            <a:hlinkClick r:id="" action="ppaction://noaction"/>
          </p:cNvPr>
          <p:cNvSpPr/>
          <p:nvPr/>
        </p:nvSpPr>
        <p:spPr>
          <a:xfrm>
            <a:off x="1439652" y="1815666"/>
            <a:ext cx="6264696" cy="59406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solidFill>
                <a:prstClr val="white"/>
              </a:solidFill>
            </a:endParaRPr>
          </a:p>
        </p:txBody>
      </p:sp>
      <p:sp>
        <p:nvSpPr>
          <p:cNvPr id="8" name="מלבן 7">
            <a:hlinkClick r:id="" action="ppaction://noaction"/>
          </p:cNvPr>
          <p:cNvSpPr/>
          <p:nvPr/>
        </p:nvSpPr>
        <p:spPr>
          <a:xfrm>
            <a:off x="1385646" y="2301720"/>
            <a:ext cx="6433002" cy="59406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solidFill>
                <a:prstClr val="white"/>
              </a:solidFill>
            </a:endParaRPr>
          </a:p>
        </p:txBody>
      </p:sp>
      <p:sp>
        <p:nvSpPr>
          <p:cNvPr id="9" name="מלבן 8">
            <a:hlinkClick r:id="" action="ppaction://noaction"/>
          </p:cNvPr>
          <p:cNvSpPr/>
          <p:nvPr/>
        </p:nvSpPr>
        <p:spPr>
          <a:xfrm>
            <a:off x="1277634" y="2841780"/>
            <a:ext cx="6655314" cy="59406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43000" y="4677984"/>
            <a:ext cx="6858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sz="1800" b="1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7137145"/>
              </p:ext>
            </p:extLst>
          </p:nvPr>
        </p:nvGraphicFramePr>
        <p:xfrm>
          <a:off x="1541376" y="843558"/>
          <a:ext cx="6459624" cy="4299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15" name="תמונה 14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376" y="2139702"/>
            <a:ext cx="1175970" cy="87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1030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19672" y="1152127"/>
            <a:ext cx="7153548" cy="3400909"/>
          </a:xfr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חרדים לסייבר</a:t>
            </a:r>
          </a:p>
          <a:p>
            <a:pPr marL="285750" lvl="4" indent="-285750" algn="r" defTabSz="914153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קורס מיישם למבוגרים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לרבות קורס חוקר</a:t>
            </a:r>
          </a:p>
          <a:p>
            <a:pPr marL="285750" lvl="4" indent="-285750" algn="r" defTabSz="914153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פקדון לחיילים משוחררים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ישמש לטובת לימודי סייבר</a:t>
            </a:r>
          </a:p>
          <a:p>
            <a:pPr marL="285750" lvl="4" indent="-285750" algn="r" defTabSz="914153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עבודת חיילים משוחררים בתחום הסייבר תוכר כ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עבודה מועדפת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מול ביטוח </a:t>
            </a: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לאומי (2018)</a:t>
            </a:r>
            <a:endParaRPr lang="he-IL" sz="2000" b="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>
              <a:lnSpc>
                <a:spcPct val="150000"/>
              </a:lnSpc>
            </a:pPr>
            <a:endParaRPr lang="he-IL" b="0" dirty="0"/>
          </a:p>
        </p:txBody>
      </p:sp>
      <p:sp>
        <p:nvSpPr>
          <p:cNvPr id="3" name="TextBox 2"/>
          <p:cNvSpPr txBox="1"/>
          <p:nvPr/>
        </p:nvSpPr>
        <p:spPr>
          <a:xfrm>
            <a:off x="1619672" y="0"/>
            <a:ext cx="5472608" cy="1152127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2800" b="1" kern="1200" baseline="0">
                <a:solidFill>
                  <a:srgbClr val="00B0F0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dirty="0"/>
              <a:t>5.2 משרד העבודה, הרווחה </a:t>
            </a:r>
            <a:endParaRPr lang="he-IL" dirty="0" smtClean="0"/>
          </a:p>
          <a:p>
            <a:r>
              <a:rPr lang="he-IL" dirty="0" smtClean="0"/>
              <a:t>והשירותים </a:t>
            </a:r>
            <a:r>
              <a:rPr lang="he-IL" dirty="0"/>
              <a:t>החברתיים</a:t>
            </a:r>
            <a:endParaRPr lang="en-US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71750"/>
            <a:ext cx="2113910" cy="155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46289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528" y="1131590"/>
            <a:ext cx="8521700" cy="3247021"/>
          </a:xfrm>
          <a:noFill/>
        </p:spPr>
        <p:txBody>
          <a:bodyPr wrap="square" lIns="91418" tIns="45709" rIns="91418" bIns="45709" rtlCol="1">
            <a:spAutoFit/>
          </a:bodyPr>
          <a:lstStyle/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מתבצעת עבודת מטה לשילוב וסנכרון מקצועות כ"א </a:t>
            </a: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הגנה:</a:t>
            </a:r>
          </a:p>
          <a:p>
            <a:pPr marL="539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הכרה במקצוע מגן הסייבר כמיישם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בכפוף להתאמות והשלמות, מבחני הסמכה יערכו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בחסות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הרשות</a:t>
            </a:r>
          </a:p>
          <a:p>
            <a:pPr marL="539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הכרה במנהל אבטחה בסייבר כמיישם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, בכפוף להשוואת תכנים ודרישות הרשות, מבחני הסמכה יערכו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ע"י הרשות</a:t>
            </a:r>
          </a:p>
          <a:p>
            <a:pPr marL="539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חוקר סייבר ייבחן בשנת 2018 </a:t>
            </a:r>
            <a:r>
              <a:rPr lang="he-IL" sz="2000" b="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בהתאם לפיתוח התפקיד</a:t>
            </a:r>
          </a:p>
          <a:p>
            <a:pPr marL="539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מנגנון איתור בוגרי משרד החינוך - בבחינה </a:t>
            </a:r>
            <a:r>
              <a:rPr lang="he-IL" sz="2000" b="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 </a:t>
            </a:r>
            <a:endParaRPr lang="he-IL" sz="2000" b="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  <a:p>
            <a:pPr marL="285750" lvl="4" indent="-285750" algn="r" defTabSz="914153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קידום שילוב </a:t>
            </a:r>
            <a:r>
              <a:rPr lang="he-IL" sz="2000" dirty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הדדי בהכשרות, שימוש בסימולטור צה"לי, אימונים </a:t>
            </a:r>
            <a:r>
              <a:rPr lang="en-US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</a:br>
            <a:r>
              <a:rPr lang="he-IL" sz="2000" dirty="0" smtClean="0">
                <a:solidFill>
                  <a:schemeClr val="tx1"/>
                </a:solidFill>
                <a:latin typeface="Blender" pitchFamily="18" charset="-79"/>
                <a:cs typeface="Blender" pitchFamily="18" charset="-79"/>
              </a:rPr>
              <a:t>ותרגולים משותפים</a:t>
            </a:r>
            <a:endParaRPr lang="he-IL" sz="2000" dirty="0">
              <a:solidFill>
                <a:schemeClr val="tx1"/>
              </a:solidFill>
              <a:latin typeface="Blender" pitchFamily="18" charset="-79"/>
              <a:cs typeface="Blender" pitchFamily="18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23478"/>
            <a:ext cx="6192688" cy="792088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chemeClr val="tx1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sz="2800" dirty="0">
                <a:solidFill>
                  <a:srgbClr val="00B0F0"/>
                </a:solidFill>
              </a:rPr>
              <a:t>5.3 </a:t>
            </a:r>
            <a:r>
              <a:rPr lang="he-IL" sz="2800" dirty="0" smtClean="0">
                <a:solidFill>
                  <a:srgbClr val="00B0F0"/>
                </a:solidFill>
              </a:rPr>
              <a:t>אגף </a:t>
            </a:r>
            <a:r>
              <a:rPr lang="he-IL" sz="2800" dirty="0">
                <a:solidFill>
                  <a:srgbClr val="00B0F0"/>
                </a:solidFill>
              </a:rPr>
              <a:t>התקשוב </a:t>
            </a:r>
            <a:r>
              <a:rPr lang="he-IL" sz="2800" dirty="0" smtClean="0">
                <a:solidFill>
                  <a:srgbClr val="00B0F0"/>
                </a:solidFill>
              </a:rPr>
              <a:t>וההגנה בסייבר, צה"ל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8" name="Picture 4" descr="לוגו-תקשוב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651870"/>
            <a:ext cx="1309191" cy="1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538651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/>
          <p:nvPr/>
        </p:nvSpPr>
        <p:spPr>
          <a:xfrm>
            <a:off x="2303748" y="789553"/>
            <a:ext cx="4142184" cy="484748"/>
          </a:xfrm>
          <a:prstGeom prst="round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/>
            <a:r>
              <a:rPr lang="he-IL" sz="27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הכשרה לאורך מחזור </a:t>
            </a:r>
            <a:r>
              <a:rPr lang="he-IL" sz="2700" b="1" dirty="0" smtClean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החיים</a:t>
            </a:r>
            <a:endParaRPr lang="en-US" sz="27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3502" y="4871"/>
            <a:ext cx="6192688" cy="792088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chemeClr val="tx1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sz="2800" dirty="0">
                <a:solidFill>
                  <a:srgbClr val="00B0F0"/>
                </a:solidFill>
              </a:rPr>
              <a:t>5.4 פיתוח הון אנושי מדעי </a:t>
            </a:r>
            <a:r>
              <a:rPr lang="he-IL" sz="2800" dirty="0" smtClean="0">
                <a:solidFill>
                  <a:srgbClr val="00B0F0"/>
                </a:solidFill>
              </a:rPr>
              <a:t>טכנולוגי</a:t>
            </a:r>
            <a:endParaRPr lang="he-IL" sz="2800" dirty="0">
              <a:solidFill>
                <a:srgbClr val="00B0F0"/>
              </a:solidFill>
            </a:endParaRPr>
          </a:p>
        </p:txBody>
      </p:sp>
      <p:sp>
        <p:nvSpPr>
          <p:cNvPr id="9" name="מלבן מעוגל 8"/>
          <p:cNvSpPr/>
          <p:nvPr/>
        </p:nvSpPr>
        <p:spPr bwMode="auto">
          <a:xfrm>
            <a:off x="2031012" y="1512638"/>
            <a:ext cx="4643190" cy="504918"/>
          </a:xfrm>
          <a:prstGeom prst="roundRect">
            <a:avLst/>
          </a:prstGeom>
          <a:solidFill>
            <a:srgbClr val="018ABB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1" anchor="t" anchorCtr="0" compatLnSpc="1">
            <a:prstTxWarp prst="textNoShape">
              <a:avLst/>
            </a:prstTxWarp>
            <a:norm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חטיבת ביניים ותיכונים</a:t>
            </a:r>
            <a:endParaRPr lang="en-US" sz="24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endParaRPr lang="he-IL" sz="11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0" name="מציין מיקום תוכן 5"/>
          <p:cNvSpPr txBox="1">
            <a:spLocks/>
          </p:cNvSpPr>
          <p:nvPr/>
        </p:nvSpPr>
        <p:spPr bwMode="auto">
          <a:xfrm>
            <a:off x="2633012" y="2174191"/>
            <a:ext cx="3599136" cy="486054"/>
          </a:xfrm>
          <a:prstGeom prst="roundRect">
            <a:avLst/>
          </a:prstGeom>
          <a:solidFill>
            <a:srgbClr val="007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smtClean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שירות צבאי</a:t>
            </a:r>
            <a:endParaRPr lang="he-IL" sz="24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1" name="מציין מיקום תוכן 5"/>
          <p:cNvSpPr txBox="1">
            <a:spLocks/>
          </p:cNvSpPr>
          <p:nvPr/>
        </p:nvSpPr>
        <p:spPr bwMode="auto">
          <a:xfrm>
            <a:off x="3115538" y="2841780"/>
            <a:ext cx="2850018" cy="43204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he-IL"/>
            </a:defPPr>
            <a:lvl1pPr indent="0" algn="ctr" fontAlgn="base">
              <a:spcBef>
                <a:spcPct val="0"/>
              </a:spcBef>
              <a:spcAft>
                <a:spcPct val="0"/>
              </a:spcAft>
              <a:buFontTx/>
              <a:buNone/>
              <a:defRPr b="1" kern="0">
                <a:latin typeface="Arial" pitchFamily="34" charset="0"/>
                <a:ea typeface="Tahoma" pitchFamily="34" charset="0"/>
                <a:cs typeface="Arial" pitchFamily="34" charset="0"/>
              </a:defRPr>
            </a:lvl1pPr>
            <a:lvl2pPr marL="742862" indent="-285717" algn="l" rtl="0" fontAlgn="base">
              <a:spcBef>
                <a:spcPct val="20000"/>
              </a:spcBef>
              <a:spcAft>
                <a:spcPct val="0"/>
              </a:spcAft>
              <a:buChar char="–"/>
              <a:tabLst>
                <a:tab pos="6095277" algn="l"/>
              </a:tabLst>
              <a:defRPr sz="2400" baseline="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2pPr>
            <a:lvl3pPr marL="1142864" indent="-228573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3pPr>
            <a:lvl4pPr marL="1600010" indent="-228573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baseline="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4pPr>
            <a:lvl5pPr marL="2057156" indent="-228573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5pPr>
            <a:lvl6pPr marL="2514301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6pPr>
            <a:lvl7pPr marL="2971448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7pPr>
            <a:lvl8pPr marL="3428594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8pPr>
            <a:lvl9pPr marL="3885739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9pPr>
          </a:lstStyle>
          <a:p>
            <a:pPr algn="r"/>
            <a:r>
              <a:rPr lang="he-IL" sz="2400" kern="1200" dirty="0">
                <a:solidFill>
                  <a:schemeClr val="bg1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rPr>
              <a:t>אקדמיה</a:t>
            </a:r>
          </a:p>
        </p:txBody>
      </p:sp>
      <p:sp>
        <p:nvSpPr>
          <p:cNvPr id="12" name="מציין מיקום תוכן 5"/>
          <p:cNvSpPr txBox="1">
            <a:spLocks/>
          </p:cNvSpPr>
          <p:nvPr/>
        </p:nvSpPr>
        <p:spPr bwMode="auto">
          <a:xfrm>
            <a:off x="3347864" y="3435847"/>
            <a:ext cx="2289075" cy="434882"/>
          </a:xfrm>
          <a:prstGeom prst="roundRect">
            <a:avLst/>
          </a:prstGeom>
          <a:solidFill>
            <a:srgbClr val="5F5BAE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>
            <a:lvl1pPr marL="342859" indent="-342859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1pPr>
            <a:lvl2pPr marL="742862" indent="-285717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tabLst>
                <a:tab pos="6095277" algn="l"/>
              </a:tabLst>
              <a:defRPr sz="2400" baseline="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2pPr>
            <a:lvl3pPr marL="1142864" indent="-228573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3pPr>
            <a:lvl4pPr marL="1600010" indent="-228573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baseline="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4pPr>
            <a:lvl5pPr marL="2057156" indent="-22857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5pPr>
            <a:lvl6pPr marL="2514301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448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8594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5739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r" rtl="1">
              <a:spcBef>
                <a:spcPct val="0"/>
              </a:spcBef>
              <a:buNone/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rPr>
              <a:t>הכשרה מקצועית</a:t>
            </a:r>
          </a:p>
        </p:txBody>
      </p:sp>
      <p:sp>
        <p:nvSpPr>
          <p:cNvPr id="14" name="אליפסה 13"/>
          <p:cNvSpPr/>
          <p:nvPr/>
        </p:nvSpPr>
        <p:spPr>
          <a:xfrm>
            <a:off x="3564634" y="3964757"/>
            <a:ext cx="3189839" cy="938778"/>
          </a:xfrm>
          <a:prstGeom prst="ellipse">
            <a:avLst/>
          </a:prstGeom>
          <a:solidFill>
            <a:srgbClr val="859CC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אליפסה 4"/>
          <p:cNvSpPr/>
          <p:nvPr/>
        </p:nvSpPr>
        <p:spPr>
          <a:xfrm>
            <a:off x="4010062" y="4075459"/>
            <a:ext cx="1839187" cy="71737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0668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2400" kern="1200" dirty="0">
              <a:solidFill>
                <a:srgbClr val="3B3870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95274" y="4191772"/>
            <a:ext cx="192713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 rtl="1"/>
            <a:r>
              <a:rPr lang="he-IL" sz="1600" b="1" dirty="0">
                <a:latin typeface="Blender" panose="02020003050405020304" pitchFamily="18" charset="-79"/>
                <a:cs typeface="Blender" panose="02020003050405020304" pitchFamily="18" charset="-79"/>
              </a:rPr>
              <a:t>תפקידי מחקר ופיתוח</a:t>
            </a:r>
            <a:r>
              <a:rPr lang="en-US" sz="1600" b="1" dirty="0">
                <a:latin typeface="Blender" panose="02020003050405020304" pitchFamily="18" charset="-79"/>
                <a:cs typeface="Blender" panose="02020003050405020304" pitchFamily="18" charset="-79"/>
              </a:rPr>
              <a:t/>
            </a:r>
            <a:br>
              <a:rPr lang="en-US" sz="1600" b="1" dirty="0">
                <a:latin typeface="Blender" panose="02020003050405020304" pitchFamily="18" charset="-79"/>
                <a:cs typeface="Blender" panose="02020003050405020304" pitchFamily="18" charset="-79"/>
              </a:rPr>
            </a:br>
            <a:r>
              <a:rPr lang="he-IL" sz="1600" b="1" dirty="0">
                <a:latin typeface="Blender" panose="02020003050405020304" pitchFamily="18" charset="-79"/>
                <a:cs typeface="Blender" panose="02020003050405020304" pitchFamily="18" charset="-79"/>
              </a:rPr>
              <a:t>בתעשיית הסייבר</a:t>
            </a:r>
          </a:p>
        </p:txBody>
      </p:sp>
      <p:sp>
        <p:nvSpPr>
          <p:cNvPr id="17" name="חץ למטה 16"/>
          <p:cNvSpPr/>
          <p:nvPr/>
        </p:nvSpPr>
        <p:spPr bwMode="auto">
          <a:xfrm rot="1079687">
            <a:off x="6623983" y="847429"/>
            <a:ext cx="447353" cy="3139577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9" name="אליפסה 18"/>
          <p:cNvSpPr/>
          <p:nvPr/>
        </p:nvSpPr>
        <p:spPr>
          <a:xfrm>
            <a:off x="2237046" y="4137923"/>
            <a:ext cx="1702800" cy="59244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8" name="TextBox 17"/>
          <p:cNvSpPr txBox="1"/>
          <p:nvPr/>
        </p:nvSpPr>
        <p:spPr>
          <a:xfrm>
            <a:off x="2336888" y="4205289"/>
            <a:ext cx="1443024" cy="523220"/>
          </a:xfrm>
          <a:prstGeom prst="rect">
            <a:avLst/>
          </a:prstGeom>
          <a:noFill/>
          <a:ln>
            <a:noFill/>
          </a:ln>
        </p:spPr>
        <p:txBody>
          <a:bodyPr wrap="none" rtlCol="1">
            <a:spAutoFit/>
          </a:bodyPr>
          <a:lstStyle/>
          <a:p>
            <a:pPr algn="ctr" rtl="1"/>
            <a:r>
              <a:rPr lang="he-IL" b="1" dirty="0">
                <a:latin typeface="Blender" panose="02020003050405020304" pitchFamily="18" charset="-79"/>
                <a:cs typeface="Blender" panose="02020003050405020304" pitchFamily="18" charset="-79"/>
              </a:rPr>
              <a:t>תפקידי כ"א הגנה</a:t>
            </a:r>
            <a:r>
              <a:rPr lang="en-US" b="1" dirty="0">
                <a:latin typeface="Blender" panose="02020003050405020304" pitchFamily="18" charset="-79"/>
                <a:cs typeface="Blender" panose="02020003050405020304" pitchFamily="18" charset="-79"/>
              </a:rPr>
              <a:t/>
            </a:r>
            <a:br>
              <a:rPr lang="en-US" b="1" dirty="0">
                <a:latin typeface="Blender" panose="02020003050405020304" pitchFamily="18" charset="-79"/>
                <a:cs typeface="Blender" panose="02020003050405020304" pitchFamily="18" charset="-79"/>
              </a:rPr>
            </a:br>
            <a:r>
              <a:rPr lang="he-IL" b="1" dirty="0">
                <a:latin typeface="Blender" panose="02020003050405020304" pitchFamily="18" charset="-79"/>
                <a:cs typeface="Blender" panose="02020003050405020304" pitchFamily="18" charset="-79"/>
              </a:rPr>
              <a:t>בכלל המשק</a:t>
            </a:r>
          </a:p>
        </p:txBody>
      </p:sp>
    </p:spTree>
    <p:extLst>
      <p:ext uri="{BB962C8B-B14F-4D97-AF65-F5344CB8AC3E}">
        <p14:creationId xmlns:p14="http://schemas.microsoft.com/office/powerpoint/2010/main" val="2509083563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build="p" animBg="1"/>
      <p:bldP spid="11" grpId="0" animBg="1"/>
      <p:bldP spid="12" grpId="0" animBg="1"/>
      <p:bldP spid="16" grpId="0"/>
      <p:bldP spid="17" grpId="0" animBg="1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/>
          <p:nvPr/>
        </p:nvSpPr>
        <p:spPr>
          <a:xfrm>
            <a:off x="2303748" y="789553"/>
            <a:ext cx="4142184" cy="484748"/>
          </a:xfrm>
          <a:prstGeom prst="round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/>
            <a:r>
              <a:rPr lang="he-IL" sz="27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הכשרה לאורך מחזור </a:t>
            </a:r>
            <a:r>
              <a:rPr lang="he-IL" sz="2700" b="1" dirty="0" smtClean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החיים</a:t>
            </a:r>
            <a:endParaRPr lang="en-US" sz="27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3502" y="4871"/>
            <a:ext cx="6192688" cy="792088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chemeClr val="tx1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r>
              <a:rPr lang="he-IL" sz="2800" dirty="0">
                <a:solidFill>
                  <a:srgbClr val="00B0F0"/>
                </a:solidFill>
              </a:rPr>
              <a:t>5.4 פיתוח הון אנושי מדעי </a:t>
            </a:r>
            <a:r>
              <a:rPr lang="he-IL" sz="2800" dirty="0" smtClean="0">
                <a:solidFill>
                  <a:srgbClr val="00B0F0"/>
                </a:solidFill>
              </a:rPr>
              <a:t>טכנולוגי</a:t>
            </a:r>
            <a:endParaRPr lang="he-IL" sz="2800" dirty="0">
              <a:solidFill>
                <a:srgbClr val="00B0F0"/>
              </a:solidFill>
            </a:endParaRPr>
          </a:p>
        </p:txBody>
      </p:sp>
      <p:sp>
        <p:nvSpPr>
          <p:cNvPr id="9" name="מלבן מעוגל 8"/>
          <p:cNvSpPr/>
          <p:nvPr/>
        </p:nvSpPr>
        <p:spPr bwMode="auto">
          <a:xfrm>
            <a:off x="2031012" y="1512638"/>
            <a:ext cx="4643190" cy="504918"/>
          </a:xfrm>
          <a:prstGeom prst="roundRect">
            <a:avLst/>
          </a:prstGeom>
          <a:solidFill>
            <a:srgbClr val="018ABB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1" anchor="t" anchorCtr="0" compatLnSpc="1">
            <a:prstTxWarp prst="textNoShape">
              <a:avLst/>
            </a:prstTxWarp>
            <a:norm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חטיבת ביניים ותיכונים</a:t>
            </a:r>
            <a:endParaRPr lang="en-US" sz="24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endParaRPr lang="he-IL" sz="11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0" name="מציין מיקום תוכן 5"/>
          <p:cNvSpPr txBox="1">
            <a:spLocks/>
          </p:cNvSpPr>
          <p:nvPr/>
        </p:nvSpPr>
        <p:spPr bwMode="auto">
          <a:xfrm>
            <a:off x="2633012" y="2126255"/>
            <a:ext cx="3599136" cy="486054"/>
          </a:xfrm>
          <a:prstGeom prst="roundRect">
            <a:avLst/>
          </a:prstGeom>
          <a:solidFill>
            <a:srgbClr val="007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 smtClean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שירות צבאי</a:t>
            </a:r>
            <a:endParaRPr lang="he-IL" sz="24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1" name="מציין מיקום תוכן 5"/>
          <p:cNvSpPr txBox="1">
            <a:spLocks/>
          </p:cNvSpPr>
          <p:nvPr/>
        </p:nvSpPr>
        <p:spPr bwMode="auto">
          <a:xfrm>
            <a:off x="3115538" y="2841780"/>
            <a:ext cx="2850018" cy="43204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he-IL"/>
            </a:defPPr>
            <a:lvl1pPr indent="0" algn="ctr" fontAlgn="base">
              <a:spcBef>
                <a:spcPct val="0"/>
              </a:spcBef>
              <a:spcAft>
                <a:spcPct val="0"/>
              </a:spcAft>
              <a:buFontTx/>
              <a:buNone/>
              <a:defRPr b="1" kern="0">
                <a:latin typeface="Arial" pitchFamily="34" charset="0"/>
                <a:ea typeface="Tahoma" pitchFamily="34" charset="0"/>
                <a:cs typeface="Arial" pitchFamily="34" charset="0"/>
              </a:defRPr>
            </a:lvl1pPr>
            <a:lvl2pPr marL="742862" indent="-285717" algn="l" rtl="0" fontAlgn="base">
              <a:spcBef>
                <a:spcPct val="20000"/>
              </a:spcBef>
              <a:spcAft>
                <a:spcPct val="0"/>
              </a:spcAft>
              <a:buChar char="–"/>
              <a:tabLst>
                <a:tab pos="6095277" algn="l"/>
              </a:tabLst>
              <a:defRPr sz="2400" baseline="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2pPr>
            <a:lvl3pPr marL="1142864" indent="-228573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3pPr>
            <a:lvl4pPr marL="1600010" indent="-228573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baseline="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4pPr>
            <a:lvl5pPr marL="2057156" indent="-228573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5pPr>
            <a:lvl6pPr marL="2514301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6pPr>
            <a:lvl7pPr marL="2971448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7pPr>
            <a:lvl8pPr marL="3428594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8pPr>
            <a:lvl9pPr marL="3885739" indent="-228573" fontAlgn="base">
              <a:spcBef>
                <a:spcPct val="20000"/>
              </a:spcBef>
              <a:spcAft>
                <a:spcPct val="0"/>
              </a:spcAft>
              <a:buChar char="»"/>
              <a:defRPr sz="2000"/>
            </a:lvl9pPr>
          </a:lstStyle>
          <a:p>
            <a:pPr algn="r"/>
            <a:r>
              <a:rPr lang="he-IL" sz="2400" kern="1200" dirty="0">
                <a:solidFill>
                  <a:schemeClr val="bg1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rPr>
              <a:t>אקדמיה</a:t>
            </a:r>
          </a:p>
        </p:txBody>
      </p:sp>
      <p:sp>
        <p:nvSpPr>
          <p:cNvPr id="12" name="מציין מיקום תוכן 5"/>
          <p:cNvSpPr txBox="1">
            <a:spLocks/>
          </p:cNvSpPr>
          <p:nvPr/>
        </p:nvSpPr>
        <p:spPr bwMode="auto">
          <a:xfrm>
            <a:off x="3347864" y="3435847"/>
            <a:ext cx="2289075" cy="434882"/>
          </a:xfrm>
          <a:prstGeom prst="roundRect">
            <a:avLst/>
          </a:prstGeom>
          <a:solidFill>
            <a:srgbClr val="5F5BAE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>
            <a:lvl1pPr marL="342859" indent="-342859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1pPr>
            <a:lvl2pPr marL="742862" indent="-285717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tabLst>
                <a:tab pos="6095277" algn="l"/>
              </a:tabLst>
              <a:defRPr sz="2400" baseline="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2pPr>
            <a:lvl3pPr marL="1142864" indent="-228573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3pPr>
            <a:lvl4pPr marL="1600010" indent="-228573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baseline="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4pPr>
            <a:lvl5pPr marL="2057156" indent="-22857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David" panose="020E0502060401010101" pitchFamily="34" charset="-79"/>
                <a:ea typeface="Tahoma" pitchFamily="34" charset="0"/>
                <a:cs typeface="David" panose="020E0502060401010101" pitchFamily="34" charset="-79"/>
              </a:defRPr>
            </a:lvl5pPr>
            <a:lvl6pPr marL="2514301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448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8594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5739" indent="-228573" algn="r" rtl="1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r" rtl="1">
              <a:spcBef>
                <a:spcPct val="0"/>
              </a:spcBef>
              <a:buNone/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ea typeface="+mn-ea"/>
                <a:cs typeface="Blender" panose="02020003050405020304" pitchFamily="18" charset="-79"/>
              </a:rPr>
              <a:t>הכשרה מקצועית</a:t>
            </a:r>
          </a:p>
        </p:txBody>
      </p:sp>
      <p:sp>
        <p:nvSpPr>
          <p:cNvPr id="14" name="אליפסה 13"/>
          <p:cNvSpPr/>
          <p:nvPr/>
        </p:nvSpPr>
        <p:spPr>
          <a:xfrm>
            <a:off x="3564634" y="3964757"/>
            <a:ext cx="3189839" cy="938778"/>
          </a:xfrm>
          <a:prstGeom prst="ellipse">
            <a:avLst/>
          </a:prstGeom>
          <a:solidFill>
            <a:srgbClr val="859CC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אליפסה 4"/>
          <p:cNvSpPr/>
          <p:nvPr/>
        </p:nvSpPr>
        <p:spPr>
          <a:xfrm>
            <a:off x="4010062" y="4075459"/>
            <a:ext cx="1839187" cy="71737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0668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2400" kern="1200" dirty="0">
              <a:solidFill>
                <a:srgbClr val="3B3870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95274" y="4191772"/>
            <a:ext cx="192713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 rtl="1"/>
            <a:r>
              <a:rPr lang="he-IL" sz="1600" b="1" dirty="0">
                <a:latin typeface="Blender" panose="02020003050405020304" pitchFamily="18" charset="-79"/>
                <a:cs typeface="Blender" panose="02020003050405020304" pitchFamily="18" charset="-79"/>
              </a:rPr>
              <a:t>תפקידי מחקר ופיתוח</a:t>
            </a:r>
            <a:r>
              <a:rPr lang="en-US" sz="1600" b="1" dirty="0">
                <a:latin typeface="Blender" panose="02020003050405020304" pitchFamily="18" charset="-79"/>
                <a:cs typeface="Blender" panose="02020003050405020304" pitchFamily="18" charset="-79"/>
              </a:rPr>
              <a:t/>
            </a:r>
            <a:br>
              <a:rPr lang="en-US" sz="1600" b="1" dirty="0">
                <a:latin typeface="Blender" panose="02020003050405020304" pitchFamily="18" charset="-79"/>
                <a:cs typeface="Blender" panose="02020003050405020304" pitchFamily="18" charset="-79"/>
              </a:rPr>
            </a:br>
            <a:r>
              <a:rPr lang="he-IL" sz="1600" b="1" dirty="0">
                <a:latin typeface="Blender" panose="02020003050405020304" pitchFamily="18" charset="-79"/>
                <a:cs typeface="Blender" panose="02020003050405020304" pitchFamily="18" charset="-79"/>
              </a:rPr>
              <a:t>בתעשיית הסייבר</a:t>
            </a:r>
          </a:p>
        </p:txBody>
      </p:sp>
      <p:sp>
        <p:nvSpPr>
          <p:cNvPr id="17" name="חץ למטה 16"/>
          <p:cNvSpPr/>
          <p:nvPr/>
        </p:nvSpPr>
        <p:spPr bwMode="auto">
          <a:xfrm rot="1079687">
            <a:off x="6623983" y="847429"/>
            <a:ext cx="447353" cy="3139577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19" name="אליפסה 18"/>
          <p:cNvSpPr/>
          <p:nvPr/>
        </p:nvSpPr>
        <p:spPr>
          <a:xfrm>
            <a:off x="2237046" y="4137923"/>
            <a:ext cx="1702800" cy="59244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8" name="TextBox 17"/>
          <p:cNvSpPr txBox="1"/>
          <p:nvPr/>
        </p:nvSpPr>
        <p:spPr>
          <a:xfrm>
            <a:off x="2336888" y="4205289"/>
            <a:ext cx="1443024" cy="523220"/>
          </a:xfrm>
          <a:prstGeom prst="rect">
            <a:avLst/>
          </a:prstGeom>
          <a:noFill/>
          <a:ln>
            <a:noFill/>
          </a:ln>
        </p:spPr>
        <p:txBody>
          <a:bodyPr wrap="none" rtlCol="1">
            <a:spAutoFit/>
          </a:bodyPr>
          <a:lstStyle/>
          <a:p>
            <a:pPr algn="ctr" rtl="1"/>
            <a:r>
              <a:rPr lang="he-IL" b="1" dirty="0">
                <a:latin typeface="Blender" panose="02020003050405020304" pitchFamily="18" charset="-79"/>
                <a:cs typeface="Blender" panose="02020003050405020304" pitchFamily="18" charset="-79"/>
              </a:rPr>
              <a:t>תפקידי כ"א הגנה</a:t>
            </a:r>
            <a:r>
              <a:rPr lang="en-US" b="1" dirty="0">
                <a:latin typeface="Blender" panose="02020003050405020304" pitchFamily="18" charset="-79"/>
                <a:cs typeface="Blender" panose="02020003050405020304" pitchFamily="18" charset="-79"/>
              </a:rPr>
              <a:t/>
            </a:r>
            <a:br>
              <a:rPr lang="en-US" b="1" dirty="0">
                <a:latin typeface="Blender" panose="02020003050405020304" pitchFamily="18" charset="-79"/>
                <a:cs typeface="Blender" panose="02020003050405020304" pitchFamily="18" charset="-79"/>
              </a:rPr>
            </a:br>
            <a:r>
              <a:rPr lang="he-IL" b="1" dirty="0">
                <a:latin typeface="Blender" panose="02020003050405020304" pitchFamily="18" charset="-79"/>
                <a:cs typeface="Blender" panose="02020003050405020304" pitchFamily="18" charset="-79"/>
              </a:rPr>
              <a:t>בכלל המשק</a:t>
            </a:r>
          </a:p>
        </p:txBody>
      </p:sp>
      <p:pic>
        <p:nvPicPr>
          <p:cNvPr id="20" name="תמונה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76" b="17052"/>
          <a:stretch/>
        </p:blipFill>
        <p:spPr>
          <a:xfrm>
            <a:off x="2133755" y="1637499"/>
            <a:ext cx="998514" cy="415219"/>
          </a:xfrm>
          <a:prstGeom prst="rect">
            <a:avLst/>
          </a:prstGeom>
          <a:ln>
            <a:solidFill>
              <a:srgbClr val="40C7F4"/>
            </a:solidFill>
          </a:ln>
        </p:spPr>
      </p:pic>
      <p:pic>
        <p:nvPicPr>
          <p:cNvPr id="21" name="Picture 2" descr="תוצאת תמונה עבור אודיסאה סייבר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729"/>
          <a:stretch/>
        </p:blipFill>
        <p:spPr bwMode="auto">
          <a:xfrm>
            <a:off x="1705307" y="1637499"/>
            <a:ext cx="428737" cy="415220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</p:spPr>
      </p:pic>
      <p:sp>
        <p:nvSpPr>
          <p:cNvPr id="22" name="אליפסה 21"/>
          <p:cNvSpPr/>
          <p:nvPr/>
        </p:nvSpPr>
        <p:spPr>
          <a:xfrm>
            <a:off x="2282369" y="1354564"/>
            <a:ext cx="972019" cy="34120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1,500</a:t>
            </a: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753" y="2756778"/>
            <a:ext cx="321643" cy="4775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תמונה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177" y="2756779"/>
            <a:ext cx="324036" cy="477533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</p:spPr>
      </p:pic>
      <p:pic>
        <p:nvPicPr>
          <p:cNvPr id="26" name="תמונה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37" t="6033" b="7322"/>
          <a:stretch/>
        </p:blipFill>
        <p:spPr>
          <a:xfrm>
            <a:off x="2441463" y="2756778"/>
            <a:ext cx="447530" cy="477534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37" y="2756778"/>
            <a:ext cx="366243" cy="477534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</p:spPr>
      </p:pic>
      <p:pic>
        <p:nvPicPr>
          <p:cNvPr id="28" name="תמונה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0" b="12732"/>
          <a:stretch/>
        </p:blipFill>
        <p:spPr>
          <a:xfrm>
            <a:off x="2876962" y="2756779"/>
            <a:ext cx="350982" cy="477533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907" y="2756778"/>
            <a:ext cx="483657" cy="4775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אליפסה 29"/>
          <p:cNvSpPr/>
          <p:nvPr/>
        </p:nvSpPr>
        <p:spPr>
          <a:xfrm>
            <a:off x="1256246" y="2387230"/>
            <a:ext cx="926043" cy="47433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151</a:t>
            </a:r>
            <a:r>
              <a:rPr lang="en-US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</a:br>
            <a:r>
              <a:rPr lang="he-IL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193</a:t>
            </a:r>
          </a:p>
        </p:txBody>
      </p:sp>
      <p:pic>
        <p:nvPicPr>
          <p:cNvPr id="31" name="Picture 4" descr="http://www.jewishagency.org/he/sites/default/files/masa-logo%20-229x9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901" y="3407478"/>
            <a:ext cx="1274376" cy="602238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  <a:extLst/>
        </p:spPr>
      </p:pic>
      <p:pic>
        <p:nvPicPr>
          <p:cNvPr id="32" name="תמונה 3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698" y="3407479"/>
            <a:ext cx="528726" cy="602237"/>
          </a:xfrm>
          <a:prstGeom prst="rect">
            <a:avLst/>
          </a:prstGeom>
          <a:solidFill>
            <a:schemeClr val="bg1"/>
          </a:solidFill>
          <a:ln>
            <a:solidFill>
              <a:srgbClr val="40C7F4"/>
            </a:solidFill>
          </a:ln>
        </p:spPr>
      </p:pic>
      <p:sp>
        <p:nvSpPr>
          <p:cNvPr id="33" name="אליפסה 32"/>
          <p:cNvSpPr/>
          <p:nvPr/>
        </p:nvSpPr>
        <p:spPr>
          <a:xfrm>
            <a:off x="2635085" y="3262633"/>
            <a:ext cx="691370" cy="32402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36</a:t>
            </a:r>
          </a:p>
        </p:txBody>
      </p:sp>
      <p:sp>
        <p:nvSpPr>
          <p:cNvPr id="34" name="אליפסה 33"/>
          <p:cNvSpPr/>
          <p:nvPr/>
        </p:nvSpPr>
        <p:spPr>
          <a:xfrm>
            <a:off x="1475656" y="3263228"/>
            <a:ext cx="594066" cy="32342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32</a:t>
            </a:r>
          </a:p>
        </p:txBody>
      </p:sp>
      <p:sp>
        <p:nvSpPr>
          <p:cNvPr id="35" name="אליפסה 34"/>
          <p:cNvSpPr/>
          <p:nvPr/>
        </p:nvSpPr>
        <p:spPr>
          <a:xfrm>
            <a:off x="2421711" y="2120585"/>
            <a:ext cx="926043" cy="47433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מאות</a:t>
            </a:r>
            <a:endParaRPr lang="he-IL" sz="1600" b="1" dirty="0">
              <a:solidFill>
                <a:schemeClr val="bg1"/>
              </a:solidFill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23" name="אליפסה 22"/>
          <p:cNvSpPr/>
          <p:nvPr/>
        </p:nvSpPr>
        <p:spPr>
          <a:xfrm>
            <a:off x="1572908" y="1367787"/>
            <a:ext cx="666551" cy="28970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chemeClr val="bg1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115</a:t>
            </a:r>
          </a:p>
        </p:txBody>
      </p:sp>
    </p:spTree>
    <p:extLst>
      <p:ext uri="{BB962C8B-B14F-4D97-AF65-F5344CB8AC3E}">
        <p14:creationId xmlns:p14="http://schemas.microsoft.com/office/powerpoint/2010/main" val="1550433694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build="p" animBg="1"/>
      <p:bldP spid="11" grpId="0" animBg="1"/>
      <p:bldP spid="12" grpId="0" animBg="1"/>
      <p:bldP spid="16" grpId="0"/>
      <p:bldP spid="17" grpId="0" animBg="1"/>
      <p:bldP spid="18" grpId="0"/>
      <p:bldP spid="22" grpId="0" animBg="1"/>
      <p:bldP spid="30" grpId="0" animBg="1"/>
      <p:bldP spid="33" grpId="0" animBg="1"/>
      <p:bldP spid="34" grpId="0" animBg="1"/>
      <p:bldP spid="35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3502" y="4871"/>
            <a:ext cx="6192688" cy="792088"/>
          </a:xfrm>
          <a:prstGeom prst="rect">
            <a:avLst/>
          </a:prstGeom>
        </p:spPr>
        <p:txBody>
          <a:bodyPr vert="horz" wrap="none" lIns="91440" tIns="45720" rIns="91440" bIns="45720" rtlCol="1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 rtl="1" fontAlgn="base">
              <a:spcBef>
                <a:spcPct val="0"/>
              </a:spcBef>
              <a:spcAft>
                <a:spcPct val="0"/>
              </a:spcAft>
              <a:defRPr sz="3600" b="1" kern="1200" baseline="0">
                <a:solidFill>
                  <a:schemeClr val="tx1"/>
                </a:solidFill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</a:defRPr>
            </a:lvl1pPr>
          </a:lstStyle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  <a:sym typeface="Arial"/>
              </a:rPr>
              <a:t>5.4 פיתוח הון אנושי מדעי </a:t>
            </a:r>
            <a:r>
              <a:rPr kumimoji="0" lang="he-IL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lender" panose="02020003050405020304" pitchFamily="18" charset="-79"/>
                <a:ea typeface="Tahoma" pitchFamily="34" charset="0"/>
                <a:cs typeface="Blender" panose="02020003050405020304" pitchFamily="18" charset="-79"/>
                <a:sym typeface="Arial"/>
              </a:rPr>
              <a:t>טכנולוגי</a:t>
            </a:r>
            <a:endParaRPr kumimoji="0" lang="he-IL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Blender" panose="02020003050405020304" pitchFamily="18" charset="-79"/>
              <a:ea typeface="Tahoma" pitchFamily="34" charset="0"/>
              <a:cs typeface="Blender" panose="02020003050405020304" pitchFamily="18" charset="-79"/>
              <a:sym typeface="Arial"/>
            </a:endParaRPr>
          </a:p>
        </p:txBody>
      </p:sp>
      <p:sp>
        <p:nvSpPr>
          <p:cNvPr id="20" name="אליפסה 4"/>
          <p:cNvSpPr/>
          <p:nvPr/>
        </p:nvSpPr>
        <p:spPr>
          <a:xfrm>
            <a:off x="6408204" y="1996121"/>
            <a:ext cx="1820241" cy="7171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433388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975" kern="1200" dirty="0"/>
              <a:t>   </a:t>
            </a:r>
          </a:p>
          <a:p>
            <a:pPr algn="ctr" defTabSz="433388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975" kern="1200" dirty="0"/>
              <a:t>       </a:t>
            </a:r>
          </a:p>
          <a:p>
            <a:pPr algn="ctr" defTabSz="433388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975" kern="1200" dirty="0"/>
              <a:t>        </a:t>
            </a:r>
            <a:endParaRPr lang="he-IL" sz="975" kern="1200" dirty="0"/>
          </a:p>
          <a:p>
            <a:pPr algn="ctr" defTabSz="433388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975" kern="1200" dirty="0"/>
          </a:p>
        </p:txBody>
      </p:sp>
      <p:sp>
        <p:nvSpPr>
          <p:cNvPr id="21" name="מלבן מעוגל 20"/>
          <p:cNvSpPr/>
          <p:nvPr/>
        </p:nvSpPr>
        <p:spPr>
          <a:xfrm>
            <a:off x="2465766" y="1133069"/>
            <a:ext cx="3656130" cy="863052"/>
          </a:xfrm>
          <a:prstGeom prst="round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700" b="1" dirty="0">
                <a:solidFill>
                  <a:prstClr val="white"/>
                </a:solidFill>
                <a:latin typeface="Blender" panose="02020003050405020304" pitchFamily="18" charset="-79"/>
                <a:cs typeface="Blender" panose="02020003050405020304" pitchFamily="18" charset="-79"/>
              </a:rPr>
              <a:t>מוקד ידע לאומי</a:t>
            </a:r>
          </a:p>
        </p:txBody>
      </p:sp>
      <p:sp>
        <p:nvSpPr>
          <p:cNvPr id="22" name="חץ למטה 21"/>
          <p:cNvSpPr/>
          <p:nvPr/>
        </p:nvSpPr>
        <p:spPr>
          <a:xfrm rot="19771975">
            <a:off x="6039380" y="2189356"/>
            <a:ext cx="363474" cy="73380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23" name="חץ למטה 22"/>
          <p:cNvSpPr/>
          <p:nvPr/>
        </p:nvSpPr>
        <p:spPr>
          <a:xfrm>
            <a:off x="4143758" y="2267912"/>
            <a:ext cx="363474" cy="73380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24" name="חץ למטה 23"/>
          <p:cNvSpPr/>
          <p:nvPr/>
        </p:nvSpPr>
        <p:spPr>
          <a:xfrm rot="1403167">
            <a:off x="2366974" y="2227465"/>
            <a:ext cx="363474" cy="733806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050">
              <a:latin typeface="Blender" panose="02020003050405020304" pitchFamily="18" charset="-79"/>
              <a:cs typeface="Blender" panose="02020003050405020304" pitchFamily="18" charset="-79"/>
            </a:endParaRPr>
          </a:p>
        </p:txBody>
      </p:sp>
      <p:sp>
        <p:nvSpPr>
          <p:cNvPr id="25" name="מלבן מעוגל 24"/>
          <p:cNvSpPr/>
          <p:nvPr/>
        </p:nvSpPr>
        <p:spPr>
          <a:xfrm>
            <a:off x="6068203" y="3219822"/>
            <a:ext cx="2160242" cy="863052"/>
          </a:xfrm>
          <a:prstGeom prst="roundRect">
            <a:avLst/>
          </a:prstGeom>
          <a:solidFill>
            <a:srgbClr val="007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ea typeface="Arial"/>
                <a:cs typeface="Blender" panose="02020003050405020304" pitchFamily="18" charset="-79"/>
              </a:rPr>
              <a:t>טיוב תכני הוראה ותוכניות קיימות</a:t>
            </a:r>
          </a:p>
        </p:txBody>
      </p:sp>
      <p:sp>
        <p:nvSpPr>
          <p:cNvPr id="26" name="מלבן מעוגל 25"/>
          <p:cNvSpPr/>
          <p:nvPr/>
        </p:nvSpPr>
        <p:spPr>
          <a:xfrm>
            <a:off x="3427111" y="3219822"/>
            <a:ext cx="2160242" cy="863052"/>
          </a:xfrm>
          <a:prstGeom prst="roundRect">
            <a:avLst/>
          </a:prstGeom>
          <a:solidFill>
            <a:srgbClr val="007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ea typeface="Arial"/>
                <a:cs typeface="Blender" panose="02020003050405020304" pitchFamily="18" charset="-79"/>
              </a:rPr>
              <a:t>הכשרה ופיתוח  כוח הוראה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796793" y="3219822"/>
            <a:ext cx="2160242" cy="863052"/>
          </a:xfrm>
          <a:prstGeom prst="roundRect">
            <a:avLst/>
          </a:prstGeom>
          <a:solidFill>
            <a:srgbClr val="007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>
                <a:solidFill>
                  <a:schemeClr val="bg1"/>
                </a:solidFill>
                <a:latin typeface="Blender" panose="02020003050405020304" pitchFamily="18" charset="-79"/>
                <a:ea typeface="Arial"/>
                <a:cs typeface="Blender" panose="02020003050405020304" pitchFamily="18" charset="-79"/>
              </a:rPr>
              <a:t>פיתוח תכניות חדשות</a:t>
            </a:r>
          </a:p>
        </p:txBody>
      </p:sp>
      <p:pic>
        <p:nvPicPr>
          <p:cNvPr id="28" name="תמונה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0" y="874231"/>
            <a:ext cx="1026114" cy="62422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4889774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45" r="-126"/>
          <a:stretch/>
        </p:blipFill>
        <p:spPr>
          <a:xfrm>
            <a:off x="-36512" y="1"/>
            <a:ext cx="9180512" cy="48142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92200" y="411510"/>
            <a:ext cx="3240360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1">
            <a:spAutoFit/>
          </a:bodyPr>
          <a:lstStyle/>
          <a:p>
            <a:pPr algn="ctr" defTabSz="914153" rtl="1">
              <a:defRPr/>
            </a:pPr>
            <a:r>
              <a:rPr lang="he-I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ender" pitchFamily="18" charset="-79"/>
                <a:cs typeface="Blender" pitchFamily="18" charset="-79"/>
              </a:rPr>
              <a:t>6. לאן מועדות פנינו?</a:t>
            </a:r>
            <a:endParaRPr lang="en-US" sz="2000" b="1" dirty="0">
              <a:solidFill>
                <a:schemeClr val="bg1"/>
              </a:solidFill>
              <a:latin typeface="Blender" pitchFamily="18" charset="-79"/>
              <a:cs typeface="Blender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22667239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292081" y="1594996"/>
            <a:ext cx="3203988" cy="2416914"/>
          </a:xfrm>
          <a:prstGeom prst="rect">
            <a:avLst/>
          </a:prstGeom>
          <a:solidFill>
            <a:schemeClr val="bg1"/>
          </a:solidFill>
          <a:ln>
            <a:solidFill>
              <a:srgbClr val="00A4DE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91418" tIns="45709" rIns="91418" bIns="45709" rtlCol="0" anchor="ctr"/>
          <a:lstStyle/>
          <a:p>
            <a:pPr algn="ctr" defTabSz="914153">
              <a:defRPr/>
            </a:pPr>
            <a:endParaRPr lang="en-US">
              <a:solidFill>
                <a:srgbClr val="00A4DE"/>
              </a:solidFill>
              <a:latin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9097" y="1770370"/>
            <a:ext cx="2323355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A4DE"/>
                </a:solidFill>
                <a:latin typeface="Blender" pitchFamily="18" charset="-79"/>
                <a:cs typeface="Blender" pitchFamily="18" charset="-79"/>
              </a:rPr>
              <a:t>מיישם הגנת רכב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2116009"/>
            <a:ext cx="3286386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A4DE"/>
                </a:solidFill>
                <a:latin typeface="Blender" pitchFamily="18" charset="-79"/>
                <a:cs typeface="Blender" pitchFamily="18" charset="-79"/>
              </a:rPr>
              <a:t>מיישם הגנת מכונות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35143" y="2461648"/>
            <a:ext cx="2927298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A4DE"/>
                </a:solidFill>
                <a:latin typeface="Blender" pitchFamily="18" charset="-79"/>
                <a:cs typeface="Blender" pitchFamily="18" charset="-79"/>
              </a:rPr>
              <a:t>מיישם הגנת אלקטרוניקה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6056" y="2807284"/>
            <a:ext cx="3286386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A4DE"/>
                </a:solidFill>
                <a:latin typeface="Blender" pitchFamily="18" charset="-79"/>
                <a:cs typeface="Blender" pitchFamily="18" charset="-79"/>
              </a:rPr>
              <a:t>מיישם בית חכם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6056" y="3152923"/>
            <a:ext cx="3286386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A4DE"/>
                </a:solidFill>
                <a:latin typeface="Blender" pitchFamily="18" charset="-79"/>
                <a:cs typeface="Blender" pitchFamily="18" charset="-79"/>
              </a:rPr>
              <a:t>מיישם מקצועות הבריאות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76056" y="3498562"/>
            <a:ext cx="3286386" cy="369332"/>
          </a:xfrm>
          <a:prstGeom prst="rect">
            <a:avLst/>
          </a:prstGeom>
          <a:noFill/>
        </p:spPr>
        <p:txBody>
          <a:bodyPr wrap="square" lIns="91418" tIns="45709" rIns="91418" bIns="45709" rtlCol="1">
            <a:spAutoFit/>
          </a:bodyPr>
          <a:lstStyle/>
          <a:p>
            <a:pPr algn="r" defTabSz="914153">
              <a:defRPr/>
            </a:pPr>
            <a:r>
              <a:rPr lang="he-IL" sz="1800" b="1" dirty="0">
                <a:solidFill>
                  <a:srgbClr val="00A4DE"/>
                </a:solidFill>
                <a:latin typeface="Blender" pitchFamily="18" charset="-79"/>
                <a:cs typeface="Blender" pitchFamily="18" charset="-79"/>
              </a:rPr>
              <a:t>מיישם עיר חכמה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3779912" y="2639561"/>
            <a:ext cx="1848355" cy="364686"/>
          </a:xfrm>
          <a:prstGeom prst="rightArrow">
            <a:avLst>
              <a:gd name="adj1" fmla="val 50000"/>
              <a:gd name="adj2" fmla="val 98133"/>
            </a:avLst>
          </a:prstGeom>
          <a:solidFill>
            <a:srgbClr val="00A4DE"/>
          </a:solidFill>
          <a:ln w="38100">
            <a:solidFill>
              <a:schemeClr val="bg1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91418" tIns="45709" rIns="91418" bIns="45709" rtlCol="0" anchor="ctr"/>
          <a:lstStyle/>
          <a:p>
            <a:pPr algn="ctr" defTabSz="914153">
              <a:defRPr/>
            </a:pPr>
            <a:endParaRPr lang="en-US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919598180"/>
              </p:ext>
            </p:extLst>
          </p:nvPr>
        </p:nvGraphicFramePr>
        <p:xfrm>
          <a:off x="611560" y="1131591"/>
          <a:ext cx="45365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Rectangle 3"/>
          <p:cNvSpPr/>
          <p:nvPr/>
        </p:nvSpPr>
        <p:spPr>
          <a:xfrm>
            <a:off x="2595531" y="3723880"/>
            <a:ext cx="619080" cy="369332"/>
          </a:xfrm>
          <a:prstGeom prst="rect">
            <a:avLst/>
          </a:prstGeom>
        </p:spPr>
        <p:txBody>
          <a:bodyPr wrap="none" lIns="91418" tIns="45709" rIns="91418" bIns="45709">
            <a:spAutoFit/>
          </a:bodyPr>
          <a:lstStyle/>
          <a:p>
            <a:pPr defTabSz="914153">
              <a:defRPr/>
            </a:pPr>
            <a:r>
              <a:rPr lang="he-IL" sz="1800" b="1" dirty="0">
                <a:solidFill>
                  <a:prstClr val="white"/>
                </a:solidFill>
                <a:latin typeface="Blender" pitchFamily="18" charset="-79"/>
                <a:cs typeface="Blender" pitchFamily="18" charset="-79"/>
              </a:rPr>
              <a:t>מו"פ</a:t>
            </a:r>
            <a:endParaRPr lang="en-US" sz="1800" dirty="0"/>
          </a:p>
        </p:txBody>
      </p:sp>
      <p:sp>
        <p:nvSpPr>
          <p:cNvPr id="13" name="מציין מיקום טקסט 2"/>
          <p:cNvSpPr>
            <a:spLocks noGrp="1"/>
          </p:cNvSpPr>
          <p:nvPr>
            <p:ph type="body" sz="quarter" idx="10"/>
          </p:nvPr>
        </p:nvSpPr>
        <p:spPr>
          <a:xfrm>
            <a:off x="-1283671" y="153836"/>
            <a:ext cx="7680853" cy="672075"/>
          </a:xfrm>
        </p:spPr>
        <p:txBody>
          <a:bodyPr>
            <a:normAutofit/>
          </a:bodyPr>
          <a:lstStyle/>
          <a:p>
            <a:pPr algn="r"/>
            <a:r>
              <a:rPr lang="he-IL" sz="2800" dirty="0">
                <a:latin typeface="Blender" pitchFamily="18" charset="-79"/>
                <a:cs typeface="Blender" pitchFamily="18" charset="-79"/>
              </a:rPr>
              <a:t>הרעיון המסדר- מחינוך למקצוע </a:t>
            </a:r>
          </a:p>
          <a:p>
            <a:pPr algn="r"/>
            <a:endParaRPr lang="he-IL" sz="2400" dirty="0">
              <a:latin typeface="Blender" pitchFamily="18" charset="-79"/>
              <a:cs typeface="Blender" pitchFamily="18" charset="-79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516216" y="123478"/>
            <a:ext cx="0" cy="569708"/>
          </a:xfrm>
          <a:prstGeom prst="line">
            <a:avLst/>
          </a:prstGeom>
          <a:ln w="19050">
            <a:solidFill>
              <a:srgbClr val="93CD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984380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Shape 199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"/>
            <a:ext cx="9144000" cy="5143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Shape 200"/>
          <p:cNvPicPr preferRelativeResize="0"/>
          <p:nvPr/>
        </p:nvPicPr>
        <p:blipFill>
          <a:blip r:embed="rId6">
            <a:alphaModFix amt="50000"/>
          </a:blip>
          <a:stretch>
            <a:fillRect/>
          </a:stretch>
        </p:blipFill>
        <p:spPr>
          <a:xfrm>
            <a:off x="-1772020" y="-1307676"/>
            <a:ext cx="1728000" cy="20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Shape 201"/>
          <p:cNvPicPr preferRelativeResize="0"/>
          <p:nvPr/>
        </p:nvPicPr>
        <p:blipFill>
          <a:blip r:embed="rId6">
            <a:alphaModFix amt="50000"/>
          </a:blip>
          <a:stretch>
            <a:fillRect/>
          </a:stretch>
        </p:blipFill>
        <p:spPr>
          <a:xfrm>
            <a:off x="-883205" y="233124"/>
            <a:ext cx="1728000" cy="20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Shape 202"/>
          <p:cNvPicPr preferRelativeResize="0"/>
          <p:nvPr/>
        </p:nvPicPr>
        <p:blipFill>
          <a:blip r:embed="rId6">
            <a:alphaModFix amt="50000"/>
          </a:blip>
          <a:stretch>
            <a:fillRect/>
          </a:stretch>
        </p:blipFill>
        <p:spPr>
          <a:xfrm>
            <a:off x="579" y="-1307676"/>
            <a:ext cx="1728000" cy="20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Shape 203"/>
          <p:cNvPicPr preferRelativeResize="0"/>
          <p:nvPr/>
        </p:nvPicPr>
        <p:blipFill>
          <a:blip r:embed="rId6">
            <a:alphaModFix amt="50000"/>
          </a:blip>
          <a:stretch>
            <a:fillRect/>
          </a:stretch>
        </p:blipFill>
        <p:spPr>
          <a:xfrm>
            <a:off x="889408" y="240915"/>
            <a:ext cx="1728000" cy="20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Shape 204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" y="4067624"/>
            <a:ext cx="1484006" cy="7521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Shape 205"/>
          <p:cNvSpPr/>
          <p:nvPr/>
        </p:nvSpPr>
        <p:spPr>
          <a:xfrm>
            <a:off x="575" y="4780965"/>
            <a:ext cx="9144000" cy="3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03" tIns="91403" rIns="91403" bIns="91403" anchor="ctr" anchorCtr="0">
            <a:noAutofit/>
          </a:bodyPr>
          <a:lstStyle/>
          <a:p>
            <a:pPr defTabSz="914153">
              <a:defRPr/>
            </a:pPr>
            <a:endParaRPr sz="1800"/>
          </a:p>
        </p:txBody>
      </p:sp>
      <p:pic>
        <p:nvPicPr>
          <p:cNvPr id="206" name="Shape 206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04" y="233125"/>
            <a:ext cx="1046438" cy="278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Shape 212"/>
          <p:cNvPicPr preferRelativeResize="0"/>
          <p:nvPr/>
        </p:nvPicPr>
        <p:blipFill rotWithShape="1"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3149" y="1122459"/>
            <a:ext cx="886673" cy="278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Shape 213"/>
          <p:cNvPicPr preferRelativeResize="0"/>
          <p:nvPr/>
        </p:nvPicPr>
        <p:blipFill rotWithShape="1">
          <a:blip r:embed="rId10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62646" y="1122970"/>
            <a:ext cx="603498" cy="278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תמונה 1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469" y="-20537"/>
            <a:ext cx="5562599" cy="4824302"/>
          </a:xfrm>
          <a:prstGeom prst="rect">
            <a:avLst/>
          </a:prstGeom>
        </p:spPr>
      </p:pic>
      <p:sp>
        <p:nvSpPr>
          <p:cNvPr id="18" name="מלבן 3"/>
          <p:cNvSpPr/>
          <p:nvPr/>
        </p:nvSpPr>
        <p:spPr>
          <a:xfrm>
            <a:off x="2123728" y="1722904"/>
            <a:ext cx="2448272" cy="1115688"/>
          </a:xfrm>
          <a:prstGeom prst="rect">
            <a:avLst/>
          </a:prstGeom>
        </p:spPr>
        <p:txBody>
          <a:bodyPr wrap="square" lIns="68564" tIns="34289" rIns="68564" bIns="34289">
            <a:spAutoFit/>
          </a:bodyPr>
          <a:lstStyle/>
          <a:p>
            <a:pPr algn="r" defTabSz="914153" rtl="1">
              <a:defRPr/>
            </a:pPr>
            <a:r>
              <a:rPr lang="he-IL" sz="2000" b="1" dirty="0">
                <a:latin typeface="Blender" pitchFamily="18" charset="-79"/>
                <a:cs typeface="Blender" pitchFamily="18" charset="-79"/>
              </a:rPr>
              <a:t>רפאל פרנקו</a:t>
            </a:r>
            <a:endParaRPr lang="en-US" sz="2000" b="1" dirty="0">
              <a:latin typeface="Blender" pitchFamily="18" charset="-79"/>
              <a:cs typeface="Blender" pitchFamily="18" charset="-79"/>
            </a:endParaRPr>
          </a:p>
          <a:p>
            <a:pPr algn="r" defTabSz="914153" rtl="1">
              <a:defRPr/>
            </a:pPr>
            <a:r>
              <a:rPr lang="he-IL" sz="1600" b="1" dirty="0">
                <a:latin typeface="Blender" pitchFamily="18" charset="-79"/>
                <a:cs typeface="Blender" pitchFamily="18" charset="-79"/>
              </a:rPr>
              <a:t>ר' אגף בכיר אסדרה והכשרה</a:t>
            </a:r>
            <a:r>
              <a:rPr lang="he-IL" sz="1600" b="1" dirty="0"/>
              <a:t/>
            </a:r>
            <a:br>
              <a:rPr lang="he-IL" sz="1600" b="1" dirty="0"/>
            </a:b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refaelf@pmo.gov.il</a:t>
            </a:r>
            <a:endParaRPr lang="he-IL" sz="16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9" name="Shape 621"/>
          <p:cNvSpPr txBox="1">
            <a:spLocks/>
          </p:cNvSpPr>
          <p:nvPr/>
        </p:nvSpPr>
        <p:spPr>
          <a:xfrm>
            <a:off x="5656174" y="1875072"/>
            <a:ext cx="3347864" cy="1416760"/>
          </a:xfrm>
          <a:prstGeom prst="rect">
            <a:avLst/>
          </a:prstGeom>
          <a:noFill/>
          <a:ln>
            <a:noFill/>
          </a:ln>
        </p:spPr>
        <p:txBody>
          <a:bodyPr lIns="91403" tIns="45689" rIns="91403" bIns="4568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r" defTabSz="914153" rtl="1">
              <a:buClr>
                <a:srgbClr val="3F3F3F"/>
              </a:buClr>
              <a:buSzPct val="25000"/>
              <a:defRPr/>
            </a:pPr>
            <a:r>
              <a:rPr lang="he-IL" sz="6000" b="1" dirty="0">
                <a:solidFill>
                  <a:srgbClr val="009AD0"/>
                </a:solidFill>
                <a:latin typeface="Blender" pitchFamily="18" charset="-79"/>
                <a:cs typeface="Blender" pitchFamily="18" charset="-79"/>
              </a:rPr>
              <a:t>תודה רבה</a:t>
            </a:r>
            <a:br>
              <a:rPr lang="he-IL" sz="6000" b="1" dirty="0">
                <a:solidFill>
                  <a:srgbClr val="009AD0"/>
                </a:solidFill>
                <a:latin typeface="Blender" pitchFamily="18" charset="-79"/>
                <a:cs typeface="Blender" pitchFamily="18" charset="-79"/>
              </a:rPr>
            </a:br>
            <a:endParaRPr lang="en" sz="6000" b="1" dirty="0">
              <a:solidFill>
                <a:srgbClr val="009AD0"/>
              </a:solidFill>
              <a:latin typeface="Blender" pitchFamily="18" charset="-79"/>
              <a:cs typeface="Blender" pitchFamily="18" charset="-79"/>
            </a:endParaRPr>
          </a:p>
        </p:txBody>
      </p:sp>
      <p:sp>
        <p:nvSpPr>
          <p:cNvPr id="21" name="Shape 209"/>
          <p:cNvSpPr txBox="1"/>
          <p:nvPr/>
        </p:nvSpPr>
        <p:spPr>
          <a:xfrm>
            <a:off x="6299276" y="2787774"/>
            <a:ext cx="2330238" cy="420600"/>
          </a:xfrm>
          <a:prstGeom prst="rect">
            <a:avLst/>
          </a:prstGeom>
          <a:noFill/>
          <a:ln>
            <a:noFill/>
          </a:ln>
        </p:spPr>
        <p:txBody>
          <a:bodyPr lIns="91403" tIns="91403" rIns="91403" bIns="91403" anchor="t" anchorCtr="0">
            <a:noAutofit/>
          </a:bodyPr>
          <a:lstStyle/>
          <a:p>
            <a:pPr algn="just" defTabSz="914153">
              <a:defRPr/>
            </a:pPr>
            <a:r>
              <a:rPr lang="en" sz="2000" b="1" dirty="0">
                <a:solidFill>
                  <a:srgbClr val="1F497D">
                    <a:lumMod val="50000"/>
                  </a:srgbClr>
                </a:solidFill>
                <a:latin typeface="DINPro" pitchFamily="34" charset="0"/>
              </a:rPr>
              <a:t>www.ncsa.gov.il</a:t>
            </a:r>
          </a:p>
        </p:txBody>
      </p:sp>
    </p:spTree>
    <p:extLst>
      <p:ext uri="{BB962C8B-B14F-4D97-AF65-F5344CB8AC3E}">
        <p14:creationId xmlns:p14="http://schemas.microsoft.com/office/powerpoint/2010/main" val="4160606840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certHE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6337FD3-6EE5-4211-9297-3B5DEC8740C3}"/>
</file>

<file path=customXml/itemProps2.xml><?xml version="1.0" encoding="utf-8"?>
<ds:datastoreItem xmlns:ds="http://schemas.openxmlformats.org/officeDocument/2006/customXml" ds:itemID="{81C95BE4-F6A3-43FC-8A58-AA2D8E9AD3BF}"/>
</file>

<file path=customXml/itemProps3.xml><?xml version="1.0" encoding="utf-8"?>
<ds:datastoreItem xmlns:ds="http://schemas.openxmlformats.org/officeDocument/2006/customXml" ds:itemID="{60C275D0-150A-4CFD-8CF9-C8F49ECCF79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12308</TotalTime>
  <Words>710</Words>
  <Application>Microsoft Office PowerPoint</Application>
  <PresentationFormat>‫הצגה על המסך (16:9)</PresentationFormat>
  <Paragraphs>221</Paragraphs>
  <Slides>23</Slides>
  <Notes>7</Notes>
  <HiddenSlides>4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23</vt:i4>
      </vt:variant>
    </vt:vector>
  </HeadingPairs>
  <TitlesOfParts>
    <vt:vector size="32" baseType="lpstr">
      <vt:lpstr>Gisha</vt:lpstr>
      <vt:lpstr>Wingdings</vt:lpstr>
      <vt:lpstr>David</vt:lpstr>
      <vt:lpstr>Arial</vt:lpstr>
      <vt:lpstr>Tahoma</vt:lpstr>
      <vt:lpstr>Courier New</vt:lpstr>
      <vt:lpstr>Blender</vt:lpstr>
      <vt:lpstr>DINPro</vt:lpstr>
      <vt:lpstr>3_certHEB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הרעיון המסדר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עדו קרן</dc:creator>
  <cp:lastModifiedBy>אורית טטרסקי</cp:lastModifiedBy>
  <cp:revision>181</cp:revision>
  <cp:lastPrinted>2017-10-26T09:22:52Z</cp:lastPrinted>
  <dcterms:modified xsi:type="dcterms:W3CDTF">2017-10-31T06:52:26Z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2021301</vt:r8>
  </property>
</Properties>
</file>