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notesMasters/notesMaster1.xml" ContentType="application/vnd.openxmlformats-officedocument.presentationml.notesMaster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1.xml" ContentType="application/vnd.openxmlformats-officedocument.theme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drawing2.xml" ContentType="application/vnd.ms-office.drawingml.diagramDrawing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7"/>
  </p:notesMasterIdLst>
  <p:sldIdLst>
    <p:sldId id="397" r:id="rId2"/>
    <p:sldId id="301" r:id="rId3"/>
    <p:sldId id="400" r:id="rId4"/>
    <p:sldId id="305" r:id="rId5"/>
    <p:sldId id="306" r:id="rId6"/>
    <p:sldId id="398" r:id="rId7"/>
    <p:sldId id="307" r:id="rId8"/>
    <p:sldId id="308" r:id="rId9"/>
    <p:sldId id="405" r:id="rId10"/>
    <p:sldId id="399" r:id="rId11"/>
    <p:sldId id="404" r:id="rId12"/>
    <p:sldId id="402" r:id="rId13"/>
    <p:sldId id="309" r:id="rId14"/>
    <p:sldId id="264" r:id="rId15"/>
    <p:sldId id="280" r:id="rId16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13D"/>
    <a:srgbClr val="546D7A"/>
    <a:srgbClr val="88A1AD"/>
    <a:srgbClr val="D5E0C4"/>
    <a:srgbClr val="CDC6D7"/>
    <a:srgbClr val="C1DBE5"/>
    <a:srgbClr val="E2C2C2"/>
    <a:srgbClr val="FFFFCC"/>
    <a:srgbClr val="CCCCFF"/>
    <a:srgbClr val="ADBE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סגנון בהיר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2049" autoAdjust="0"/>
  </p:normalViewPr>
  <p:slideViewPr>
    <p:cSldViewPr>
      <p:cViewPr>
        <p:scale>
          <a:sx n="74" d="100"/>
          <a:sy n="74" d="100"/>
        </p:scale>
        <p:origin x="-1230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17A520-B1EF-4B98-AE5C-1D1C18167529}" type="doc">
      <dgm:prSet loTypeId="urn:microsoft.com/office/officeart/2005/8/layout/default#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he-IL"/>
        </a:p>
      </dgm:t>
    </dgm:pt>
    <dgm:pt modelId="{73EDFAFA-CC5B-495C-8DC2-2B769AB1D571}">
      <dgm:prSet phldrT="[טקסט]"/>
      <dgm:spPr/>
      <dgm:t>
        <a:bodyPr/>
        <a:lstStyle/>
        <a:p>
          <a:pPr rtl="1"/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למידה פסיבית </a:t>
          </a:r>
          <a:endParaRPr lang="he-IL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D138CF-2B21-4B73-86F5-7CEA1181459E}" type="parTrans" cxnId="{8AA5052E-DECE-4BBF-8C4E-89FDEAA08FD7}">
      <dgm:prSet/>
      <dgm:spPr/>
      <dgm:t>
        <a:bodyPr/>
        <a:lstStyle/>
        <a:p>
          <a:pPr rtl="1"/>
          <a:endParaRPr lang="he-IL"/>
        </a:p>
      </dgm:t>
    </dgm:pt>
    <dgm:pt modelId="{D1711EBD-E0B5-4718-B1F0-CD03EE7367E9}" type="sibTrans" cxnId="{8AA5052E-DECE-4BBF-8C4E-89FDEAA08FD7}">
      <dgm:prSet/>
      <dgm:spPr/>
      <dgm:t>
        <a:bodyPr/>
        <a:lstStyle/>
        <a:p>
          <a:pPr rtl="1"/>
          <a:endParaRPr lang="he-IL"/>
        </a:p>
      </dgm:t>
    </dgm:pt>
    <dgm:pt modelId="{2176CAE9-9797-4164-812A-854F73DC983F}">
      <dgm:prSet/>
      <dgm:spPr/>
      <dgm:t>
        <a:bodyPr/>
        <a:lstStyle/>
        <a:p>
          <a:pPr rtl="1"/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מבחני הבגרות אינם מותאמים למיומנויות המאה </a:t>
          </a:r>
          <a:r>
            <a:rPr lang="en-US" b="1" dirty="0" smtClean="0">
              <a:latin typeface="Tahoma" pitchFamily="34" charset="0"/>
              <a:ea typeface="Tahoma" pitchFamily="34" charset="0"/>
              <a:cs typeface="Tahoma" pitchFamily="34" charset="0"/>
            </a:rPr>
            <a:t/>
          </a:r>
          <a:br>
            <a:rPr lang="en-US" b="1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ה 21</a:t>
          </a:r>
          <a:endParaRPr lang="he-IL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841E6BC-681E-4B5E-AB44-7D1572A5391D}" type="parTrans" cxnId="{21ADE1F4-7744-42BB-B552-D9E9BD87F5BC}">
      <dgm:prSet/>
      <dgm:spPr/>
      <dgm:t>
        <a:bodyPr/>
        <a:lstStyle/>
        <a:p>
          <a:pPr rtl="1"/>
          <a:endParaRPr lang="he-IL"/>
        </a:p>
      </dgm:t>
    </dgm:pt>
    <dgm:pt modelId="{4823185C-1459-4CC9-89FB-D00AE51C95B6}" type="sibTrans" cxnId="{21ADE1F4-7744-42BB-B552-D9E9BD87F5BC}">
      <dgm:prSet/>
      <dgm:spPr/>
      <dgm:t>
        <a:bodyPr/>
        <a:lstStyle/>
        <a:p>
          <a:pPr rtl="1"/>
          <a:endParaRPr lang="he-IL"/>
        </a:p>
      </dgm:t>
    </dgm:pt>
    <dgm:pt modelId="{A677BF6C-BF53-4A60-8D34-2FF0D223BA5D}">
      <dgm:prSet/>
      <dgm:spPr/>
      <dgm:t>
        <a:bodyPr/>
        <a:lstStyle/>
        <a:p>
          <a:pPr rtl="1"/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חינוך לערכים</a:t>
          </a:r>
          <a:endParaRPr lang="he-IL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F11D848-E782-46CE-B36B-47EB40958CD7}" type="parTrans" cxnId="{9813E63B-53CF-4B69-9F7A-FF58F7B849B3}">
      <dgm:prSet/>
      <dgm:spPr/>
      <dgm:t>
        <a:bodyPr/>
        <a:lstStyle/>
        <a:p>
          <a:pPr rtl="1"/>
          <a:endParaRPr lang="he-IL"/>
        </a:p>
      </dgm:t>
    </dgm:pt>
    <dgm:pt modelId="{1B185DC5-34C8-4706-9595-DBD5E881CA45}" type="sibTrans" cxnId="{9813E63B-53CF-4B69-9F7A-FF58F7B849B3}">
      <dgm:prSet/>
      <dgm:spPr/>
      <dgm:t>
        <a:bodyPr/>
        <a:lstStyle/>
        <a:p>
          <a:pPr rtl="1"/>
          <a:endParaRPr lang="he-IL"/>
        </a:p>
      </dgm:t>
    </dgm:pt>
    <dgm:pt modelId="{6DBBAE17-E1F7-417C-BACA-5F462090974A}">
      <dgm:prSet/>
      <dgm:spPr/>
      <dgm:t>
        <a:bodyPr/>
        <a:lstStyle/>
        <a:p>
          <a:pPr rtl="1"/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אי נחת אקדמית ומעשית </a:t>
          </a:r>
        </a:p>
      </dgm:t>
    </dgm:pt>
    <dgm:pt modelId="{7D8BFA26-E9C2-4D71-9406-BF9473809B70}" type="parTrans" cxnId="{FEFAB8C0-3EBE-4B03-AED6-30223C1D2982}">
      <dgm:prSet/>
      <dgm:spPr/>
      <dgm:t>
        <a:bodyPr/>
        <a:lstStyle/>
        <a:p>
          <a:pPr rtl="1"/>
          <a:endParaRPr lang="he-IL"/>
        </a:p>
      </dgm:t>
    </dgm:pt>
    <dgm:pt modelId="{1B1DE62D-CD33-4743-8C2E-415781E6C027}" type="sibTrans" cxnId="{FEFAB8C0-3EBE-4B03-AED6-30223C1D2982}">
      <dgm:prSet/>
      <dgm:spPr/>
      <dgm:t>
        <a:bodyPr/>
        <a:lstStyle/>
        <a:p>
          <a:pPr rtl="1"/>
          <a:endParaRPr lang="he-IL"/>
        </a:p>
      </dgm:t>
    </dgm:pt>
    <dgm:pt modelId="{88F90359-E942-4B10-9B6E-AC54916AADC4}">
      <dgm:prSet/>
      <dgm:spPr/>
      <dgm:t>
        <a:bodyPr/>
        <a:lstStyle/>
        <a:p>
          <a:pPr rtl="1"/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העדר אוטונומיה - "המבחנים מכתיבים הכול"</a:t>
          </a:r>
        </a:p>
      </dgm:t>
    </dgm:pt>
    <dgm:pt modelId="{602BC586-F001-4548-B02B-B71D2A23C31D}" type="parTrans" cxnId="{C4901771-B367-4FDE-BF1C-8109602C614E}">
      <dgm:prSet/>
      <dgm:spPr/>
      <dgm:t>
        <a:bodyPr/>
        <a:lstStyle/>
        <a:p>
          <a:pPr rtl="1"/>
          <a:endParaRPr lang="he-IL"/>
        </a:p>
      </dgm:t>
    </dgm:pt>
    <dgm:pt modelId="{2DE8FD6E-7A87-4C6D-896D-BB5FEBD68DFF}" type="sibTrans" cxnId="{C4901771-B367-4FDE-BF1C-8109602C614E}">
      <dgm:prSet/>
      <dgm:spPr/>
      <dgm:t>
        <a:bodyPr/>
        <a:lstStyle/>
        <a:p>
          <a:pPr rtl="1"/>
          <a:endParaRPr lang="he-IL"/>
        </a:p>
      </dgm:t>
    </dgm:pt>
    <dgm:pt modelId="{9E2C5326-C656-4C3B-937F-5DA2C18FE949}">
      <dgm:prSet/>
      <dgm:spPr/>
      <dgm:t>
        <a:bodyPr/>
        <a:lstStyle/>
        <a:p>
          <a:pPr algn="ctr" rtl="1"/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מציאות של </a:t>
          </a:r>
        </a:p>
        <a:p>
          <a:pPr algn="l" rtl="1"/>
          <a:r>
            <a:rPr lang="en-US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"Teaching to the Test”</a:t>
          </a:r>
          <a:endParaRPr lang="he-IL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EF3DE92D-FBC5-46DD-82AC-BDCDFFC0E206}" type="parTrans" cxnId="{38DC1CD6-01DC-4D3A-8407-4FDAF8D77224}">
      <dgm:prSet/>
      <dgm:spPr/>
      <dgm:t>
        <a:bodyPr/>
        <a:lstStyle/>
        <a:p>
          <a:pPr rtl="1"/>
          <a:endParaRPr lang="he-IL"/>
        </a:p>
      </dgm:t>
    </dgm:pt>
    <dgm:pt modelId="{0068B3F6-771A-4686-8199-FDF8C134CD55}" type="sibTrans" cxnId="{38DC1CD6-01DC-4D3A-8407-4FDAF8D77224}">
      <dgm:prSet/>
      <dgm:spPr/>
      <dgm:t>
        <a:bodyPr/>
        <a:lstStyle/>
        <a:p>
          <a:pPr rtl="1"/>
          <a:endParaRPr lang="he-IL"/>
        </a:p>
      </dgm:t>
    </dgm:pt>
    <dgm:pt modelId="{07513527-B1F8-407D-BA1C-9E489414040C}">
      <dgm:prSet/>
      <dgm:spPr/>
      <dgm:t>
        <a:bodyPr/>
        <a:lstStyle/>
        <a:p>
          <a:pPr rtl="0"/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התיכון - "בית </a:t>
          </a:r>
          <a:r>
            <a:rPr lang="en-US" b="1" dirty="0" smtClean="0">
              <a:latin typeface="Tahoma" pitchFamily="34" charset="0"/>
              <a:ea typeface="Tahoma" pitchFamily="34" charset="0"/>
              <a:cs typeface="Tahoma" pitchFamily="34" charset="0"/>
            </a:rPr>
            <a:t/>
          </a:r>
          <a:br>
            <a:rPr lang="en-US" b="1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he-IL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חרושת  לציונים" הוראה חסרת נשמה ויצירתיות </a:t>
          </a:r>
        </a:p>
      </dgm:t>
    </dgm:pt>
    <dgm:pt modelId="{8844C266-86BB-404F-8A43-30CFB6097F28}" type="parTrans" cxnId="{7776DB94-21F6-42C6-8378-EF93D680411A}">
      <dgm:prSet/>
      <dgm:spPr/>
      <dgm:t>
        <a:bodyPr/>
        <a:lstStyle/>
        <a:p>
          <a:pPr rtl="1"/>
          <a:endParaRPr lang="he-IL"/>
        </a:p>
      </dgm:t>
    </dgm:pt>
    <dgm:pt modelId="{A1DF9B25-9584-4B3B-9940-F48BAB4F4784}" type="sibTrans" cxnId="{7776DB94-21F6-42C6-8378-EF93D680411A}">
      <dgm:prSet/>
      <dgm:spPr/>
      <dgm:t>
        <a:bodyPr/>
        <a:lstStyle/>
        <a:p>
          <a:pPr rtl="1"/>
          <a:endParaRPr lang="he-IL"/>
        </a:p>
      </dgm:t>
    </dgm:pt>
    <dgm:pt modelId="{3D3AE89A-A075-441B-A689-D7F47C049848}" type="pres">
      <dgm:prSet presAssocID="{8C17A520-B1EF-4B98-AE5C-1D1C1816752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A4562D1A-E9F1-4C82-86F8-70199A78D12F}" type="pres">
      <dgm:prSet presAssocID="{6DBBAE17-E1F7-417C-BACA-5F462090974A}" presName="node" presStyleLbl="node1" presStyleIdx="0" presStyleCnt="7" custLinFactY="100000" custLinFactNeighborX="0" custLinFactNeighborY="16997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rtl="1"/>
          <a:endParaRPr lang="he-IL"/>
        </a:p>
      </dgm:t>
    </dgm:pt>
    <dgm:pt modelId="{6D458820-E9E4-4349-AB88-B1F48A3DD0C4}" type="pres">
      <dgm:prSet presAssocID="{1B1DE62D-CD33-4743-8C2E-415781E6C027}" presName="sibTrans" presStyleCnt="0"/>
      <dgm:spPr/>
    </dgm:pt>
    <dgm:pt modelId="{34B66115-6F8C-41A5-BE1A-B9A064C17E4C}" type="pres">
      <dgm:prSet presAssocID="{A677BF6C-BF53-4A60-8D34-2FF0D223BA5D}" presName="node" presStyleLbl="node1" presStyleIdx="1" presStyleCnt="7" custLinFactNeighborX="150" custLinFactNeighborY="4414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rtl="1"/>
          <a:endParaRPr lang="he-IL"/>
        </a:p>
      </dgm:t>
    </dgm:pt>
    <dgm:pt modelId="{C73B3991-E153-47D5-8236-45EF50170AA7}" type="pres">
      <dgm:prSet presAssocID="{1B185DC5-34C8-4706-9595-DBD5E881CA45}" presName="sibTrans" presStyleCnt="0"/>
      <dgm:spPr/>
    </dgm:pt>
    <dgm:pt modelId="{E1E7B342-4565-410B-8D31-58E35A6E2E57}" type="pres">
      <dgm:prSet presAssocID="{9E2C5326-C656-4C3B-937F-5DA2C18FE949}" presName="node" presStyleLbl="node1" presStyleIdx="2" presStyleCnt="7" custLinFactX="-100000" custLinFactNeighborX="-120000" custLinFactNeighborY="44144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rtl="1"/>
          <a:endParaRPr lang="he-IL"/>
        </a:p>
      </dgm:t>
    </dgm:pt>
    <dgm:pt modelId="{8B9B4B13-BE52-434D-9711-D2812888F368}" type="pres">
      <dgm:prSet presAssocID="{0068B3F6-771A-4686-8199-FDF8C134CD55}" presName="sibTrans" presStyleCnt="0"/>
      <dgm:spPr/>
    </dgm:pt>
    <dgm:pt modelId="{AF86FCB6-9AC8-440C-887F-C457C53D8D11}" type="pres">
      <dgm:prSet presAssocID="{73EDFAFA-CC5B-495C-8DC2-2B769AB1D571}" presName="node" presStyleLbl="node1" presStyleIdx="3" presStyleCnt="7" custLinFactNeighborY="3318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rtl="1"/>
          <a:endParaRPr lang="he-IL"/>
        </a:p>
      </dgm:t>
    </dgm:pt>
    <dgm:pt modelId="{9FFD1F60-4B20-4C63-BFEF-FE2A0BC42326}" type="pres">
      <dgm:prSet presAssocID="{D1711EBD-E0B5-4718-B1F0-CD03EE7367E9}" presName="sibTrans" presStyleCnt="0"/>
      <dgm:spPr/>
    </dgm:pt>
    <dgm:pt modelId="{67BDA9F0-4269-41B9-9488-01BFAFF2179A}" type="pres">
      <dgm:prSet presAssocID="{88F90359-E942-4B10-9B6E-AC54916AADC4}" presName="node" presStyleLbl="node1" presStyleIdx="4" presStyleCnt="7" custLinFactY="58108" custLinFactNeighborX="-450" custLinFactNeighborY="10000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rtl="1"/>
          <a:endParaRPr lang="he-IL"/>
        </a:p>
      </dgm:t>
    </dgm:pt>
    <dgm:pt modelId="{C92588F5-C199-47C4-AEF7-DB927C9415D1}" type="pres">
      <dgm:prSet presAssocID="{2DE8FD6E-7A87-4C6D-896D-BB5FEBD68DFF}" presName="sibTrans" presStyleCnt="0"/>
      <dgm:spPr/>
    </dgm:pt>
    <dgm:pt modelId="{23903261-8694-4AE1-86A3-79098353C196}" type="pres">
      <dgm:prSet presAssocID="{2176CAE9-9797-4164-812A-854F73DC983F}" presName="node" presStyleLbl="node1" presStyleIdx="5" presStyleCnt="7" custLinFactY="58108" custLinFactNeighborX="-6667" custLinFactNeighborY="10000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rtl="1"/>
          <a:endParaRPr lang="he-IL"/>
        </a:p>
      </dgm:t>
    </dgm:pt>
    <dgm:pt modelId="{58F1FA43-7853-4CE9-953B-CE04E19EE5B6}" type="pres">
      <dgm:prSet presAssocID="{4823185C-1459-4CC9-89FB-D00AE51C95B6}" presName="sibTrans" presStyleCnt="0"/>
      <dgm:spPr/>
    </dgm:pt>
    <dgm:pt modelId="{9786563E-4A3C-4BBA-BBFE-C16D4D2110FF}" type="pres">
      <dgm:prSet presAssocID="{07513527-B1F8-407D-BA1C-9E489414040C}" presName="node" presStyleLbl="node1" presStyleIdx="6" presStyleCnt="7" custLinFactNeighborX="150" custLinFactNeighborY="-7369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rtl="1"/>
          <a:endParaRPr lang="he-IL"/>
        </a:p>
      </dgm:t>
    </dgm:pt>
  </dgm:ptLst>
  <dgm:cxnLst>
    <dgm:cxn modelId="{7776DB94-21F6-42C6-8378-EF93D680411A}" srcId="{8C17A520-B1EF-4B98-AE5C-1D1C18167529}" destId="{07513527-B1F8-407D-BA1C-9E489414040C}" srcOrd="6" destOrd="0" parTransId="{8844C266-86BB-404F-8A43-30CFB6097F28}" sibTransId="{A1DF9B25-9584-4B3B-9940-F48BAB4F4784}"/>
    <dgm:cxn modelId="{B77E041D-C8E6-4705-A129-30E24DEE524B}" type="presOf" srcId="{88F90359-E942-4B10-9B6E-AC54916AADC4}" destId="{67BDA9F0-4269-41B9-9488-01BFAFF2179A}" srcOrd="0" destOrd="0" presId="urn:microsoft.com/office/officeart/2005/8/layout/default#1"/>
    <dgm:cxn modelId="{9813E63B-53CF-4B69-9F7A-FF58F7B849B3}" srcId="{8C17A520-B1EF-4B98-AE5C-1D1C18167529}" destId="{A677BF6C-BF53-4A60-8D34-2FF0D223BA5D}" srcOrd="1" destOrd="0" parTransId="{BF11D848-E782-46CE-B36B-47EB40958CD7}" sibTransId="{1B185DC5-34C8-4706-9595-DBD5E881CA45}"/>
    <dgm:cxn modelId="{21ADE1F4-7744-42BB-B552-D9E9BD87F5BC}" srcId="{8C17A520-B1EF-4B98-AE5C-1D1C18167529}" destId="{2176CAE9-9797-4164-812A-854F73DC983F}" srcOrd="5" destOrd="0" parTransId="{F841E6BC-681E-4B5E-AB44-7D1572A5391D}" sibTransId="{4823185C-1459-4CC9-89FB-D00AE51C95B6}"/>
    <dgm:cxn modelId="{599E219D-7F33-47CD-871A-E83A6BB76882}" type="presOf" srcId="{8C17A520-B1EF-4B98-AE5C-1D1C18167529}" destId="{3D3AE89A-A075-441B-A689-D7F47C049848}" srcOrd="0" destOrd="0" presId="urn:microsoft.com/office/officeart/2005/8/layout/default#1"/>
    <dgm:cxn modelId="{1097DF46-0D09-4CCC-B8EE-79F3ED168310}" type="presOf" srcId="{6DBBAE17-E1F7-417C-BACA-5F462090974A}" destId="{A4562D1A-E9F1-4C82-86F8-70199A78D12F}" srcOrd="0" destOrd="0" presId="urn:microsoft.com/office/officeart/2005/8/layout/default#1"/>
    <dgm:cxn modelId="{4F6CC6B4-80EE-4735-9FC4-E6D5D020FA92}" type="presOf" srcId="{07513527-B1F8-407D-BA1C-9E489414040C}" destId="{9786563E-4A3C-4BBA-BBFE-C16D4D2110FF}" srcOrd="0" destOrd="0" presId="urn:microsoft.com/office/officeart/2005/8/layout/default#1"/>
    <dgm:cxn modelId="{C4901771-B367-4FDE-BF1C-8109602C614E}" srcId="{8C17A520-B1EF-4B98-AE5C-1D1C18167529}" destId="{88F90359-E942-4B10-9B6E-AC54916AADC4}" srcOrd="4" destOrd="0" parTransId="{602BC586-F001-4548-B02B-B71D2A23C31D}" sibTransId="{2DE8FD6E-7A87-4C6D-896D-BB5FEBD68DFF}"/>
    <dgm:cxn modelId="{8AA5052E-DECE-4BBF-8C4E-89FDEAA08FD7}" srcId="{8C17A520-B1EF-4B98-AE5C-1D1C18167529}" destId="{73EDFAFA-CC5B-495C-8DC2-2B769AB1D571}" srcOrd="3" destOrd="0" parTransId="{FFD138CF-2B21-4B73-86F5-7CEA1181459E}" sibTransId="{D1711EBD-E0B5-4718-B1F0-CD03EE7367E9}"/>
    <dgm:cxn modelId="{C46E8D3B-C080-4B26-B9B5-D9868BBD96BD}" type="presOf" srcId="{9E2C5326-C656-4C3B-937F-5DA2C18FE949}" destId="{E1E7B342-4565-410B-8D31-58E35A6E2E57}" srcOrd="0" destOrd="0" presId="urn:microsoft.com/office/officeart/2005/8/layout/default#1"/>
    <dgm:cxn modelId="{38DC1CD6-01DC-4D3A-8407-4FDAF8D77224}" srcId="{8C17A520-B1EF-4B98-AE5C-1D1C18167529}" destId="{9E2C5326-C656-4C3B-937F-5DA2C18FE949}" srcOrd="2" destOrd="0" parTransId="{EF3DE92D-FBC5-46DD-82AC-BDCDFFC0E206}" sibTransId="{0068B3F6-771A-4686-8199-FDF8C134CD55}"/>
    <dgm:cxn modelId="{3B088991-9933-4C7C-8095-EC353485A3CD}" type="presOf" srcId="{A677BF6C-BF53-4A60-8D34-2FF0D223BA5D}" destId="{34B66115-6F8C-41A5-BE1A-B9A064C17E4C}" srcOrd="0" destOrd="0" presId="urn:microsoft.com/office/officeart/2005/8/layout/default#1"/>
    <dgm:cxn modelId="{FEFAB8C0-3EBE-4B03-AED6-30223C1D2982}" srcId="{8C17A520-B1EF-4B98-AE5C-1D1C18167529}" destId="{6DBBAE17-E1F7-417C-BACA-5F462090974A}" srcOrd="0" destOrd="0" parTransId="{7D8BFA26-E9C2-4D71-9406-BF9473809B70}" sibTransId="{1B1DE62D-CD33-4743-8C2E-415781E6C027}"/>
    <dgm:cxn modelId="{70D4BAC9-A8F8-45C8-9AD8-9E910B6D7BF2}" type="presOf" srcId="{2176CAE9-9797-4164-812A-854F73DC983F}" destId="{23903261-8694-4AE1-86A3-79098353C196}" srcOrd="0" destOrd="0" presId="urn:microsoft.com/office/officeart/2005/8/layout/default#1"/>
    <dgm:cxn modelId="{1C44404F-B3A3-4802-BB94-FCA1E241325A}" type="presOf" srcId="{73EDFAFA-CC5B-495C-8DC2-2B769AB1D571}" destId="{AF86FCB6-9AC8-440C-887F-C457C53D8D11}" srcOrd="0" destOrd="0" presId="urn:microsoft.com/office/officeart/2005/8/layout/default#1"/>
    <dgm:cxn modelId="{6187A9DD-E978-4345-B166-9A02FDE34EC5}" type="presParOf" srcId="{3D3AE89A-A075-441B-A689-D7F47C049848}" destId="{A4562D1A-E9F1-4C82-86F8-70199A78D12F}" srcOrd="0" destOrd="0" presId="urn:microsoft.com/office/officeart/2005/8/layout/default#1"/>
    <dgm:cxn modelId="{E88196E5-74EB-44B7-9D0A-9D4D608F2FDC}" type="presParOf" srcId="{3D3AE89A-A075-441B-A689-D7F47C049848}" destId="{6D458820-E9E4-4349-AB88-B1F48A3DD0C4}" srcOrd="1" destOrd="0" presId="urn:microsoft.com/office/officeart/2005/8/layout/default#1"/>
    <dgm:cxn modelId="{0F230ADC-4CA6-4F6A-9863-696660D8D888}" type="presParOf" srcId="{3D3AE89A-A075-441B-A689-D7F47C049848}" destId="{34B66115-6F8C-41A5-BE1A-B9A064C17E4C}" srcOrd="2" destOrd="0" presId="urn:microsoft.com/office/officeart/2005/8/layout/default#1"/>
    <dgm:cxn modelId="{23982E94-26E4-4CED-B511-4681CD61F5F7}" type="presParOf" srcId="{3D3AE89A-A075-441B-A689-D7F47C049848}" destId="{C73B3991-E153-47D5-8236-45EF50170AA7}" srcOrd="3" destOrd="0" presId="urn:microsoft.com/office/officeart/2005/8/layout/default#1"/>
    <dgm:cxn modelId="{78F27740-E469-4A25-B5DF-766979523975}" type="presParOf" srcId="{3D3AE89A-A075-441B-A689-D7F47C049848}" destId="{E1E7B342-4565-410B-8D31-58E35A6E2E57}" srcOrd="4" destOrd="0" presId="urn:microsoft.com/office/officeart/2005/8/layout/default#1"/>
    <dgm:cxn modelId="{36CDE3E5-CE46-441E-A2A1-0F93BE758591}" type="presParOf" srcId="{3D3AE89A-A075-441B-A689-D7F47C049848}" destId="{8B9B4B13-BE52-434D-9711-D2812888F368}" srcOrd="5" destOrd="0" presId="urn:microsoft.com/office/officeart/2005/8/layout/default#1"/>
    <dgm:cxn modelId="{32111C56-8B88-4736-AD79-91709E2DC369}" type="presParOf" srcId="{3D3AE89A-A075-441B-A689-D7F47C049848}" destId="{AF86FCB6-9AC8-440C-887F-C457C53D8D11}" srcOrd="6" destOrd="0" presId="urn:microsoft.com/office/officeart/2005/8/layout/default#1"/>
    <dgm:cxn modelId="{788C9F4F-3D79-4944-A8AB-771AC78F6488}" type="presParOf" srcId="{3D3AE89A-A075-441B-A689-D7F47C049848}" destId="{9FFD1F60-4B20-4C63-BFEF-FE2A0BC42326}" srcOrd="7" destOrd="0" presId="urn:microsoft.com/office/officeart/2005/8/layout/default#1"/>
    <dgm:cxn modelId="{B88ED7E0-5F68-4972-A999-2E57DFCBD760}" type="presParOf" srcId="{3D3AE89A-A075-441B-A689-D7F47C049848}" destId="{67BDA9F0-4269-41B9-9488-01BFAFF2179A}" srcOrd="8" destOrd="0" presId="urn:microsoft.com/office/officeart/2005/8/layout/default#1"/>
    <dgm:cxn modelId="{B5DC33B5-63B8-4C58-AE70-5A54C567DE8A}" type="presParOf" srcId="{3D3AE89A-A075-441B-A689-D7F47C049848}" destId="{C92588F5-C199-47C4-AEF7-DB927C9415D1}" srcOrd="9" destOrd="0" presId="urn:microsoft.com/office/officeart/2005/8/layout/default#1"/>
    <dgm:cxn modelId="{5A4346E9-AB3F-4F53-B50F-B8AEB83165ED}" type="presParOf" srcId="{3D3AE89A-A075-441B-A689-D7F47C049848}" destId="{23903261-8694-4AE1-86A3-79098353C196}" srcOrd="10" destOrd="0" presId="urn:microsoft.com/office/officeart/2005/8/layout/default#1"/>
    <dgm:cxn modelId="{89C877F4-9301-4C2C-B759-5CBEDDA518D0}" type="presParOf" srcId="{3D3AE89A-A075-441B-A689-D7F47C049848}" destId="{58F1FA43-7853-4CE9-953B-CE04E19EE5B6}" srcOrd="11" destOrd="0" presId="urn:microsoft.com/office/officeart/2005/8/layout/default#1"/>
    <dgm:cxn modelId="{BE09120B-3693-40EF-B0E6-CBB4D7116150}" type="presParOf" srcId="{3D3AE89A-A075-441B-A689-D7F47C049848}" destId="{9786563E-4A3C-4BBA-BBFE-C16D4D2110FF}" srcOrd="1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226C4C-8F21-4F7E-A0E6-542DAC3C644C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he-IL"/>
        </a:p>
      </dgm:t>
    </dgm:pt>
    <dgm:pt modelId="{69F360F9-A433-482D-8890-3666B9DFD00F}">
      <dgm:prSet phldrT="[טקסט]" custT="1"/>
      <dgm:spPr>
        <a:solidFill>
          <a:srgbClr val="546D7A"/>
        </a:solidFill>
      </dgm:spPr>
      <dgm:t>
        <a:bodyPr/>
        <a:lstStyle/>
        <a:p>
          <a:pPr rtl="1"/>
          <a:r>
            <a:rPr lang="he-IL" sz="32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הבחנות</a:t>
          </a:r>
          <a:r>
            <a:rPr lang="he-IL" sz="3200" dirty="0" smtClean="0"/>
            <a:t> </a:t>
          </a:r>
          <a:endParaRPr lang="he-IL" sz="3200" dirty="0"/>
        </a:p>
      </dgm:t>
    </dgm:pt>
    <dgm:pt modelId="{C364EEC4-A189-4F20-A947-370AD7A16ADE}" type="parTrans" cxnId="{CADEB614-A95F-4FB6-80A1-C2705A1F1C28}">
      <dgm:prSet/>
      <dgm:spPr/>
      <dgm:t>
        <a:bodyPr/>
        <a:lstStyle/>
        <a:p>
          <a:pPr rtl="1"/>
          <a:endParaRPr lang="he-IL"/>
        </a:p>
      </dgm:t>
    </dgm:pt>
    <dgm:pt modelId="{8CB55848-F447-4B54-92BD-3205A74388AB}" type="sibTrans" cxnId="{CADEB614-A95F-4FB6-80A1-C2705A1F1C28}">
      <dgm:prSet/>
      <dgm:spPr/>
      <dgm:t>
        <a:bodyPr/>
        <a:lstStyle/>
        <a:p>
          <a:pPr rtl="1"/>
          <a:endParaRPr lang="he-IL"/>
        </a:p>
      </dgm:t>
    </dgm:pt>
    <dgm:pt modelId="{DB401A09-5B22-4340-86F3-DBD01ADAE268}">
      <dgm:prSet phldrT="[טקסט]" custT="1"/>
      <dgm:spPr>
        <a:solidFill>
          <a:srgbClr val="ADBEC6">
            <a:alpha val="89804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הורדת כמות אירועי ההבחנות לתלמיד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E7C757C0-F3C3-4177-A1A7-66DC0266880B}" type="parTrans" cxnId="{AD8EFABD-3999-4D2C-882F-E46A02556CA9}">
      <dgm:prSet/>
      <dgm:spPr/>
      <dgm:t>
        <a:bodyPr/>
        <a:lstStyle/>
        <a:p>
          <a:pPr rtl="1"/>
          <a:endParaRPr lang="he-IL"/>
        </a:p>
      </dgm:t>
    </dgm:pt>
    <dgm:pt modelId="{8D6D0CAC-5997-432B-A3F7-9772A31EF558}" type="sibTrans" cxnId="{AD8EFABD-3999-4D2C-882F-E46A02556CA9}">
      <dgm:prSet/>
      <dgm:spPr/>
      <dgm:t>
        <a:bodyPr/>
        <a:lstStyle/>
        <a:p>
          <a:pPr rtl="1"/>
          <a:endParaRPr lang="he-IL"/>
        </a:p>
      </dgm:t>
    </dgm:pt>
    <dgm:pt modelId="{49B3EEC1-C4B6-40E0-939C-0E829AA01574}">
      <dgm:prSet phldrT="[טקסט]" custT="1"/>
      <dgm:spPr>
        <a:solidFill>
          <a:srgbClr val="ADBEC6">
            <a:alpha val="89804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הסטה של 30% מתהליכי הערכה לאחריות בית הספר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B91EDA0-3DDC-4632-8421-8D6CBC708659}" type="parTrans" cxnId="{F1793643-7EFB-4F34-9912-E5162E33CA12}">
      <dgm:prSet/>
      <dgm:spPr/>
      <dgm:t>
        <a:bodyPr/>
        <a:lstStyle/>
        <a:p>
          <a:pPr rtl="1"/>
          <a:endParaRPr lang="he-IL"/>
        </a:p>
      </dgm:t>
    </dgm:pt>
    <dgm:pt modelId="{AD09116C-457E-4640-B9D6-0DA78418AFE1}" type="sibTrans" cxnId="{F1793643-7EFB-4F34-9912-E5162E33CA12}">
      <dgm:prSet/>
      <dgm:spPr/>
      <dgm:t>
        <a:bodyPr/>
        <a:lstStyle/>
        <a:p>
          <a:pPr rtl="1"/>
          <a:endParaRPr lang="he-IL"/>
        </a:p>
      </dgm:t>
    </dgm:pt>
    <dgm:pt modelId="{83F3FA36-2976-459D-986D-093F83E71405}">
      <dgm:prSet phldrT="[טקסט]" custT="1"/>
      <dgm:spPr>
        <a:solidFill>
          <a:srgbClr val="88A1AD">
            <a:alpha val="89804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העמקה בתכנים לבחירת המורה 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6C40D15-F91C-41FE-A631-430B35B4B97C}" type="parTrans" cxnId="{67F97CA2-F1CA-40E1-ACC2-3CFD59DD2587}">
      <dgm:prSet/>
      <dgm:spPr/>
      <dgm:t>
        <a:bodyPr/>
        <a:lstStyle/>
        <a:p>
          <a:pPr rtl="1"/>
          <a:endParaRPr lang="he-IL"/>
        </a:p>
      </dgm:t>
    </dgm:pt>
    <dgm:pt modelId="{F453FFE6-3F95-4584-858A-B62CA097987F}" type="sibTrans" cxnId="{67F97CA2-F1CA-40E1-ACC2-3CFD59DD2587}">
      <dgm:prSet/>
      <dgm:spPr/>
      <dgm:t>
        <a:bodyPr/>
        <a:lstStyle/>
        <a:p>
          <a:pPr rtl="1"/>
          <a:endParaRPr lang="he-IL"/>
        </a:p>
      </dgm:t>
    </dgm:pt>
    <dgm:pt modelId="{50BBDADD-E8F4-4FB9-AD7D-404DFCBA7C01}">
      <dgm:prSet phldrT="[טקסט]" custT="1"/>
      <dgm:spPr>
        <a:solidFill>
          <a:srgbClr val="88A1AD">
            <a:alpha val="89804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הרחבת הידע: השכלה כללית/מבוא למדעים – תכנית בית ספרית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CEA65D70-C4E0-4701-8842-A5EA2ECE6FE9}" type="parTrans" cxnId="{1A21FF2A-E388-497A-B125-FA4B9C21DC1C}">
      <dgm:prSet/>
      <dgm:spPr/>
      <dgm:t>
        <a:bodyPr/>
        <a:lstStyle/>
        <a:p>
          <a:pPr rtl="1"/>
          <a:endParaRPr lang="he-IL"/>
        </a:p>
      </dgm:t>
    </dgm:pt>
    <dgm:pt modelId="{8C80BB4D-E912-417A-ADFA-833A1CF49D17}" type="sibTrans" cxnId="{1A21FF2A-E388-497A-B125-FA4B9C21DC1C}">
      <dgm:prSet/>
      <dgm:spPr/>
      <dgm:t>
        <a:bodyPr/>
        <a:lstStyle/>
        <a:p>
          <a:pPr rtl="1"/>
          <a:endParaRPr lang="he-IL"/>
        </a:p>
      </dgm:t>
    </dgm:pt>
    <dgm:pt modelId="{4323FAD7-2638-43DD-B4BF-6C438769CD7B}">
      <dgm:prSet phldrT="[טקסט]" custT="1"/>
      <dgm:spPr>
        <a:solidFill>
          <a:srgbClr val="546D7A"/>
        </a:solidFill>
      </dgm:spPr>
      <dgm:t>
        <a:bodyPr/>
        <a:lstStyle/>
        <a:p>
          <a:pPr rtl="1"/>
          <a:r>
            <a:rPr lang="he-IL" sz="32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הוראה ולמידה </a:t>
          </a:r>
          <a:endParaRPr lang="he-IL" sz="32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A288FB0-9FAA-4954-AE28-D3E799CAA88A}" type="parTrans" cxnId="{B4CA4A0C-5ECE-4F99-9312-B5438DB5AA41}">
      <dgm:prSet/>
      <dgm:spPr/>
      <dgm:t>
        <a:bodyPr/>
        <a:lstStyle/>
        <a:p>
          <a:pPr rtl="1"/>
          <a:endParaRPr lang="he-IL"/>
        </a:p>
      </dgm:t>
    </dgm:pt>
    <dgm:pt modelId="{531DBC04-EF65-46F1-A9C1-0535ABF19598}" type="sibTrans" cxnId="{B4CA4A0C-5ECE-4F99-9312-B5438DB5AA41}">
      <dgm:prSet/>
      <dgm:spPr/>
      <dgm:t>
        <a:bodyPr/>
        <a:lstStyle/>
        <a:p>
          <a:pPr rtl="1"/>
          <a:endParaRPr lang="he-IL"/>
        </a:p>
      </dgm:t>
    </dgm:pt>
    <dgm:pt modelId="{FC320E21-C862-41AB-9C6C-9B2DF33201D5}">
      <dgm:prSet phldrT="[טקסט]" custT="1"/>
      <dgm:spPr>
        <a:solidFill>
          <a:srgbClr val="ADBEC6">
            <a:alpha val="90000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תכנון ההוראה והלמידה לשלוש שנים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E97E7E9-06D5-481A-82BA-ECB9BE0C9FFC}" type="parTrans" cxnId="{2A918EBA-7E4E-4F8F-A852-6B8F8234FB2A}">
      <dgm:prSet/>
      <dgm:spPr/>
      <dgm:t>
        <a:bodyPr/>
        <a:lstStyle/>
        <a:p>
          <a:pPr rtl="1"/>
          <a:endParaRPr lang="he-IL"/>
        </a:p>
      </dgm:t>
    </dgm:pt>
    <dgm:pt modelId="{7E5B6576-7BE1-454F-A793-353160C41DDF}" type="sibTrans" cxnId="{2A918EBA-7E4E-4F8F-A852-6B8F8234FB2A}">
      <dgm:prSet/>
      <dgm:spPr/>
      <dgm:t>
        <a:bodyPr/>
        <a:lstStyle/>
        <a:p>
          <a:pPr rtl="1"/>
          <a:endParaRPr lang="he-IL"/>
        </a:p>
      </dgm:t>
    </dgm:pt>
    <dgm:pt modelId="{3665DFCD-DA35-42FB-A2E7-549022F55A09}">
      <dgm:prSet phldrT="[טקסט]" custT="1"/>
      <dgm:spPr>
        <a:solidFill>
          <a:srgbClr val="ADBEC6">
            <a:alpha val="90000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תהליכי הוראה ולמידה ממוקדים באתגרי המאה ה- 21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B88D0C9-6A5F-4C39-9078-1D869E20ED96}" type="parTrans" cxnId="{04B5562A-F5AA-452C-BB79-3833DA6E7858}">
      <dgm:prSet/>
      <dgm:spPr/>
      <dgm:t>
        <a:bodyPr/>
        <a:lstStyle/>
        <a:p>
          <a:pPr rtl="1"/>
          <a:endParaRPr lang="he-IL"/>
        </a:p>
      </dgm:t>
    </dgm:pt>
    <dgm:pt modelId="{43385F2D-C275-4778-9FEE-5C1A31C8D4FB}" type="sibTrans" cxnId="{04B5562A-F5AA-452C-BB79-3833DA6E7858}">
      <dgm:prSet/>
      <dgm:spPr/>
      <dgm:t>
        <a:bodyPr/>
        <a:lstStyle/>
        <a:p>
          <a:pPr rtl="1"/>
          <a:endParaRPr lang="he-IL"/>
        </a:p>
      </dgm:t>
    </dgm:pt>
    <dgm:pt modelId="{CA8AA75D-28DE-46A6-99C9-9660951E0DDF}">
      <dgm:prSet phldrT="[טקסט]" custT="1"/>
      <dgm:spPr>
        <a:solidFill>
          <a:srgbClr val="ADBEC6">
            <a:alpha val="89804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גיוון בדרכי הערכה   ברוח  מיומנויות המאה ה- 21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54ECA4C2-93A8-4370-B602-E8B6D3F7C399}" type="parTrans" cxnId="{0B63619E-9D0E-4570-92CA-0B53957CA5BB}">
      <dgm:prSet/>
      <dgm:spPr/>
      <dgm:t>
        <a:bodyPr/>
        <a:lstStyle/>
        <a:p>
          <a:pPr rtl="1"/>
          <a:endParaRPr lang="he-IL"/>
        </a:p>
      </dgm:t>
    </dgm:pt>
    <dgm:pt modelId="{6C72C274-DDC1-460C-BFD8-92FDC46D501A}" type="sibTrans" cxnId="{0B63619E-9D0E-4570-92CA-0B53957CA5BB}">
      <dgm:prSet/>
      <dgm:spPr/>
      <dgm:t>
        <a:bodyPr/>
        <a:lstStyle/>
        <a:p>
          <a:pPr rtl="1"/>
          <a:endParaRPr lang="he-IL"/>
        </a:p>
      </dgm:t>
    </dgm:pt>
    <dgm:pt modelId="{1372CA00-02E2-47AE-8854-D67F816CCB08}">
      <dgm:prSet phldrT="[טקסט]" custT="1"/>
      <dgm:spPr>
        <a:solidFill>
          <a:srgbClr val="ADBEC6">
            <a:alpha val="89804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ביטול ההבחנות החיצונית בכיתה י'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3902BB2-E515-4C9F-A7A6-BE8DCA623A9D}" type="parTrans" cxnId="{EE8708E9-157B-4976-B933-8F8A2379EC13}">
      <dgm:prSet/>
      <dgm:spPr/>
      <dgm:t>
        <a:bodyPr/>
        <a:lstStyle/>
        <a:p>
          <a:pPr rtl="1"/>
          <a:endParaRPr lang="he-IL"/>
        </a:p>
      </dgm:t>
    </dgm:pt>
    <dgm:pt modelId="{4009ACC5-DE28-4556-AA9B-767B25190E2D}" type="sibTrans" cxnId="{EE8708E9-157B-4976-B933-8F8A2379EC13}">
      <dgm:prSet/>
      <dgm:spPr/>
      <dgm:t>
        <a:bodyPr/>
        <a:lstStyle/>
        <a:p>
          <a:pPr rtl="1"/>
          <a:endParaRPr lang="he-IL"/>
        </a:p>
      </dgm:t>
    </dgm:pt>
    <dgm:pt modelId="{A75B1C79-B570-41BF-94A2-94C77B42B53B}">
      <dgm:prSet phldrT="[טקסט]" custT="1"/>
      <dgm:spPr>
        <a:solidFill>
          <a:srgbClr val="88A1AD">
            <a:alpha val="89804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הגברת חינוך ערכי: מעורבות חברתית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4DAF166-C337-44E0-A4C8-402C28A2709D}" type="parTrans" cxnId="{2C9DE685-B65C-4C3C-8359-0E1E01767818}">
      <dgm:prSet/>
      <dgm:spPr/>
      <dgm:t>
        <a:bodyPr/>
        <a:lstStyle/>
        <a:p>
          <a:pPr rtl="1"/>
          <a:endParaRPr lang="he-IL"/>
        </a:p>
      </dgm:t>
    </dgm:pt>
    <dgm:pt modelId="{EE2F80C4-D428-4595-B034-3E1D275BB6E5}" type="sibTrans" cxnId="{2C9DE685-B65C-4C3C-8359-0E1E01767818}">
      <dgm:prSet/>
      <dgm:spPr/>
      <dgm:t>
        <a:bodyPr/>
        <a:lstStyle/>
        <a:p>
          <a:pPr rtl="1"/>
          <a:endParaRPr lang="he-IL"/>
        </a:p>
      </dgm:t>
    </dgm:pt>
    <dgm:pt modelId="{C9A6D186-4ACF-49A4-82C7-9194A1CAA850}">
      <dgm:prSet phldrT="[טקסט]" custT="1"/>
      <dgm:spPr>
        <a:solidFill>
          <a:srgbClr val="ADBEC6">
            <a:alpha val="90000"/>
          </a:srgbClr>
        </a:solidFill>
      </dgm:spPr>
      <dgm:t>
        <a:bodyPr/>
        <a:lstStyle/>
        <a:p>
          <a:pPr rtl="1">
            <a:lnSpc>
              <a:spcPct val="90000"/>
            </a:lnSpc>
          </a:pPr>
          <a:endParaRPr lang="he-IL" sz="1200" dirty="0"/>
        </a:p>
      </dgm:t>
    </dgm:pt>
    <dgm:pt modelId="{0CBA41FF-CF6C-4BD1-B5D1-962C80A03767}" type="parTrans" cxnId="{6DB24F19-646B-40D9-A175-026659F0D3FB}">
      <dgm:prSet/>
      <dgm:spPr/>
      <dgm:t>
        <a:bodyPr/>
        <a:lstStyle/>
        <a:p>
          <a:pPr rtl="1"/>
          <a:endParaRPr lang="he-IL"/>
        </a:p>
      </dgm:t>
    </dgm:pt>
    <dgm:pt modelId="{ECB9DE79-775F-41EB-B779-0EBB39BBFB92}" type="sibTrans" cxnId="{6DB24F19-646B-40D9-A175-026659F0D3FB}">
      <dgm:prSet/>
      <dgm:spPr/>
      <dgm:t>
        <a:bodyPr/>
        <a:lstStyle/>
        <a:p>
          <a:pPr rtl="1"/>
          <a:endParaRPr lang="he-IL"/>
        </a:p>
      </dgm:t>
    </dgm:pt>
    <dgm:pt modelId="{0487C224-EE9A-42FD-93A0-A0FBD9C4B579}">
      <dgm:prSet phldrT="[טקסט]" custT="1"/>
      <dgm:spPr>
        <a:solidFill>
          <a:srgbClr val="ADBEC6">
            <a:alpha val="90000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he-IL" sz="14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הגברת אוטונומיה ניהולית ושל צוות המורים לתכנון, בחירת תכנים ודרכי הוראה למידה והערכה</a:t>
          </a:r>
          <a:endParaRPr lang="he-IL" sz="1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4A5AC23-EC38-414E-8B7E-3DDB47393317}" type="parTrans" cxnId="{3143DAD7-2AD3-4B11-AFFC-F9A6EEC1F82A}">
      <dgm:prSet/>
      <dgm:spPr/>
      <dgm:t>
        <a:bodyPr/>
        <a:lstStyle/>
        <a:p>
          <a:pPr rtl="1"/>
          <a:endParaRPr lang="he-IL"/>
        </a:p>
      </dgm:t>
    </dgm:pt>
    <dgm:pt modelId="{C99740DB-249B-4BA5-995F-E9B339A3F942}" type="sibTrans" cxnId="{3143DAD7-2AD3-4B11-AFFC-F9A6EEC1F82A}">
      <dgm:prSet/>
      <dgm:spPr/>
      <dgm:t>
        <a:bodyPr/>
        <a:lstStyle/>
        <a:p>
          <a:pPr rtl="1"/>
          <a:endParaRPr lang="he-IL"/>
        </a:p>
      </dgm:t>
    </dgm:pt>
    <dgm:pt modelId="{0CAD9346-04F8-4115-AC9F-34DA0CE2E976}">
      <dgm:prSet phldrT="[טקסט]" custT="1"/>
      <dgm:spPr>
        <a:solidFill>
          <a:srgbClr val="546D7A"/>
        </a:solidFill>
      </dgm:spPr>
      <dgm:t>
        <a:bodyPr/>
        <a:lstStyle/>
        <a:p>
          <a:pPr rtl="1"/>
          <a:r>
            <a:rPr lang="he-IL" sz="32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תכנים</a:t>
          </a:r>
          <a:endParaRPr lang="he-IL" sz="32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E8979BBB-FD96-44D3-BFF6-5B494E4462FF}" type="sibTrans" cxnId="{0128C5B8-68AA-4C2A-8F9D-3506623A32BD}">
      <dgm:prSet/>
      <dgm:spPr/>
      <dgm:t>
        <a:bodyPr/>
        <a:lstStyle/>
        <a:p>
          <a:pPr rtl="1"/>
          <a:endParaRPr lang="he-IL"/>
        </a:p>
      </dgm:t>
    </dgm:pt>
    <dgm:pt modelId="{AA6C3625-1230-465C-B240-89D72F723297}" type="parTrans" cxnId="{0128C5B8-68AA-4C2A-8F9D-3506623A32BD}">
      <dgm:prSet/>
      <dgm:spPr/>
      <dgm:t>
        <a:bodyPr/>
        <a:lstStyle/>
        <a:p>
          <a:pPr rtl="1"/>
          <a:endParaRPr lang="he-IL"/>
        </a:p>
      </dgm:t>
    </dgm:pt>
    <dgm:pt modelId="{451CE803-7CAA-4D56-B0DC-538DC08C68BF}" type="pres">
      <dgm:prSet presAssocID="{22226C4C-8F21-4F7E-A0E6-542DAC3C644C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B8D61E7-B0E8-4A48-AEB3-A2580A8F0D94}" type="pres">
      <dgm:prSet presAssocID="{69F360F9-A433-482D-8890-3666B9DFD00F}" presName="linNode" presStyleCnt="0"/>
      <dgm:spPr/>
    </dgm:pt>
    <dgm:pt modelId="{48409568-FCDD-4774-9E7B-B3849EB49489}" type="pres">
      <dgm:prSet presAssocID="{69F360F9-A433-482D-8890-3666B9DFD00F}" presName="parentText" presStyleLbl="node1" presStyleIdx="0" presStyleCnt="3" custScaleX="94950" custScaleY="75486" custLinFactY="68866" custLinFactNeighborX="6534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BF4F2B2-C695-48B0-AC3A-2921D8CCB8BF}" type="pres">
      <dgm:prSet presAssocID="{69F360F9-A433-482D-8890-3666B9DFD00F}" presName="descendantText" presStyleLbl="alignAccFollowNode1" presStyleIdx="0" presStyleCnt="3" custLinFactY="135952" custLinFactNeighborX="-13871" custLinFactNeighborY="2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CCFCCAA-F0C9-48DA-B142-3D3CCA1085FA}" type="pres">
      <dgm:prSet presAssocID="{8CB55848-F447-4B54-92BD-3205A74388AB}" presName="sp" presStyleCnt="0"/>
      <dgm:spPr/>
    </dgm:pt>
    <dgm:pt modelId="{B9949195-CC9E-4A2B-93D4-7925E38C72CF}" type="pres">
      <dgm:prSet presAssocID="{0CAD9346-04F8-4115-AC9F-34DA0CE2E976}" presName="linNode" presStyleCnt="0"/>
      <dgm:spPr/>
    </dgm:pt>
    <dgm:pt modelId="{90EA4BAA-8E15-4C5D-A489-D162A4CEE6A5}" type="pres">
      <dgm:prSet presAssocID="{0CAD9346-04F8-4115-AC9F-34DA0CE2E976}" presName="parentText" presStyleLbl="node1" presStyleIdx="1" presStyleCnt="3" custScaleX="91919" custScaleY="78730" custLinFactNeighborX="-85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AEFD0C5-F30E-4723-B657-DE3BBB7F7AF1}" type="pres">
      <dgm:prSet presAssocID="{0CAD9346-04F8-4115-AC9F-34DA0CE2E976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AD8D4A1-8CD9-4F38-B3E7-305D077BEC7C}" type="pres">
      <dgm:prSet presAssocID="{E8979BBB-FD96-44D3-BFF6-5B494E4462FF}" presName="sp" presStyleCnt="0"/>
      <dgm:spPr/>
    </dgm:pt>
    <dgm:pt modelId="{38580825-D086-44D4-BEF3-7CF9B5D9CAB7}" type="pres">
      <dgm:prSet presAssocID="{4323FAD7-2638-43DD-B4BF-6C438769CD7B}" presName="linNode" presStyleCnt="0"/>
      <dgm:spPr/>
    </dgm:pt>
    <dgm:pt modelId="{D552606E-9340-433D-B01A-10EE9035D2DB}" type="pres">
      <dgm:prSet presAssocID="{4323FAD7-2638-43DD-B4BF-6C438769CD7B}" presName="parentText" presStyleLbl="node1" presStyleIdx="2" presStyleCnt="3" custScaleX="91919" custScaleY="77239" custLinFactY="-71588" custLinFactNeighborX="-33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66729CE-3434-4E75-8D33-5E63039B3214}" type="pres">
      <dgm:prSet presAssocID="{4323FAD7-2638-43DD-B4BF-6C438769CD7B}" presName="descendantText" presStyleLbl="alignAccFollowNode1" presStyleIdx="2" presStyleCnt="3" custLinFactY="-100000" custLinFactNeighborX="-5556" custLinFactNeighborY="-11502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67F97CA2-F1CA-40E1-ACC2-3CFD59DD2587}" srcId="{0CAD9346-04F8-4115-AC9F-34DA0CE2E976}" destId="{83F3FA36-2976-459D-986D-093F83E71405}" srcOrd="0" destOrd="0" parTransId="{46C40D15-F91C-41FE-A631-430B35B4B97C}" sibTransId="{F453FFE6-3F95-4584-858A-B62CA097987F}"/>
    <dgm:cxn modelId="{2A918EBA-7E4E-4F8F-A852-6B8F8234FB2A}" srcId="{4323FAD7-2638-43DD-B4BF-6C438769CD7B}" destId="{FC320E21-C862-41AB-9C6C-9B2DF33201D5}" srcOrd="0" destOrd="0" parTransId="{8E97E7E9-06D5-481A-82BA-ECB9BE0C9FFC}" sibTransId="{7E5B6576-7BE1-454F-A793-353160C41DDF}"/>
    <dgm:cxn modelId="{29E97E22-FDA3-4965-B859-5A9C5603CD2D}" type="presOf" srcId="{DB401A09-5B22-4340-86F3-DBD01ADAE268}" destId="{1BF4F2B2-C695-48B0-AC3A-2921D8CCB8BF}" srcOrd="0" destOrd="0" presId="urn:microsoft.com/office/officeart/2005/8/layout/vList5"/>
    <dgm:cxn modelId="{0B63619E-9D0E-4570-92CA-0B53957CA5BB}" srcId="{69F360F9-A433-482D-8890-3666B9DFD00F}" destId="{CA8AA75D-28DE-46A6-99C9-9660951E0DDF}" srcOrd="2" destOrd="0" parTransId="{54ECA4C2-93A8-4370-B602-E8B6D3F7C399}" sibTransId="{6C72C274-DDC1-460C-BFD8-92FDC46D501A}"/>
    <dgm:cxn modelId="{78E81958-38E4-400C-A856-326B07BAF266}" type="presOf" srcId="{69F360F9-A433-482D-8890-3666B9DFD00F}" destId="{48409568-FCDD-4774-9E7B-B3849EB49489}" srcOrd="0" destOrd="0" presId="urn:microsoft.com/office/officeart/2005/8/layout/vList5"/>
    <dgm:cxn modelId="{EE8708E9-157B-4976-B933-8F8A2379EC13}" srcId="{69F360F9-A433-482D-8890-3666B9DFD00F}" destId="{1372CA00-02E2-47AE-8854-D67F816CCB08}" srcOrd="3" destOrd="0" parTransId="{13902BB2-E515-4C9F-A7A6-BE8DCA623A9D}" sibTransId="{4009ACC5-DE28-4556-AA9B-767B25190E2D}"/>
    <dgm:cxn modelId="{85875684-AFF0-435F-8CD9-446BEE1EE094}" type="presOf" srcId="{0487C224-EE9A-42FD-93A0-A0FBD9C4B579}" destId="{366729CE-3434-4E75-8D33-5E63039B3214}" srcOrd="0" destOrd="2" presId="urn:microsoft.com/office/officeart/2005/8/layout/vList5"/>
    <dgm:cxn modelId="{AD8EFABD-3999-4D2C-882F-E46A02556CA9}" srcId="{69F360F9-A433-482D-8890-3666B9DFD00F}" destId="{DB401A09-5B22-4340-86F3-DBD01ADAE268}" srcOrd="0" destOrd="0" parTransId="{E7C757C0-F3C3-4177-A1A7-66DC0266880B}" sibTransId="{8D6D0CAC-5997-432B-A3F7-9772A31EF558}"/>
    <dgm:cxn modelId="{0128C5B8-68AA-4C2A-8F9D-3506623A32BD}" srcId="{22226C4C-8F21-4F7E-A0E6-542DAC3C644C}" destId="{0CAD9346-04F8-4115-AC9F-34DA0CE2E976}" srcOrd="1" destOrd="0" parTransId="{AA6C3625-1230-465C-B240-89D72F723297}" sibTransId="{E8979BBB-FD96-44D3-BFF6-5B494E4462FF}"/>
    <dgm:cxn modelId="{88FA6F72-3C23-4B51-B691-052824443F80}" type="presOf" srcId="{C9A6D186-4ACF-49A4-82C7-9194A1CAA850}" destId="{366729CE-3434-4E75-8D33-5E63039B3214}" srcOrd="0" destOrd="3" presId="urn:microsoft.com/office/officeart/2005/8/layout/vList5"/>
    <dgm:cxn modelId="{B4CA4A0C-5ECE-4F99-9312-B5438DB5AA41}" srcId="{22226C4C-8F21-4F7E-A0E6-542DAC3C644C}" destId="{4323FAD7-2638-43DD-B4BF-6C438769CD7B}" srcOrd="2" destOrd="0" parTransId="{3A288FB0-9FAA-4954-AE28-D3E799CAA88A}" sibTransId="{531DBC04-EF65-46F1-A9C1-0535ABF19598}"/>
    <dgm:cxn modelId="{04B5562A-F5AA-452C-BB79-3833DA6E7858}" srcId="{4323FAD7-2638-43DD-B4BF-6C438769CD7B}" destId="{3665DFCD-DA35-42FB-A2E7-549022F55A09}" srcOrd="1" destOrd="0" parTransId="{AB88D0C9-6A5F-4C39-9078-1D869E20ED96}" sibTransId="{43385F2D-C275-4778-9FEE-5C1A31C8D4FB}"/>
    <dgm:cxn modelId="{F1793643-7EFB-4F34-9912-E5162E33CA12}" srcId="{69F360F9-A433-482D-8890-3666B9DFD00F}" destId="{49B3EEC1-C4B6-40E0-939C-0E829AA01574}" srcOrd="1" destOrd="0" parTransId="{1B91EDA0-3DDC-4632-8421-8D6CBC708659}" sibTransId="{AD09116C-457E-4640-B9D6-0DA78418AFE1}"/>
    <dgm:cxn modelId="{9C45AD26-FD0D-4121-B8A6-73EB5ED0F6B7}" type="presOf" srcId="{FC320E21-C862-41AB-9C6C-9B2DF33201D5}" destId="{366729CE-3434-4E75-8D33-5E63039B3214}" srcOrd="0" destOrd="0" presId="urn:microsoft.com/office/officeart/2005/8/layout/vList5"/>
    <dgm:cxn modelId="{1A21FF2A-E388-497A-B125-FA4B9C21DC1C}" srcId="{0CAD9346-04F8-4115-AC9F-34DA0CE2E976}" destId="{50BBDADD-E8F4-4FB9-AD7D-404DFCBA7C01}" srcOrd="1" destOrd="0" parTransId="{CEA65D70-C4E0-4701-8842-A5EA2ECE6FE9}" sibTransId="{8C80BB4D-E912-417A-ADFA-833A1CF49D17}"/>
    <dgm:cxn modelId="{589BDF0D-0F32-46C1-A424-4FF101BB27EF}" type="presOf" srcId="{49B3EEC1-C4B6-40E0-939C-0E829AA01574}" destId="{1BF4F2B2-C695-48B0-AC3A-2921D8CCB8BF}" srcOrd="0" destOrd="1" presId="urn:microsoft.com/office/officeart/2005/8/layout/vList5"/>
    <dgm:cxn modelId="{9E00A07B-53F2-4CD2-AA68-880364959846}" type="presOf" srcId="{CA8AA75D-28DE-46A6-99C9-9660951E0DDF}" destId="{1BF4F2B2-C695-48B0-AC3A-2921D8CCB8BF}" srcOrd="0" destOrd="2" presId="urn:microsoft.com/office/officeart/2005/8/layout/vList5"/>
    <dgm:cxn modelId="{2C9DE685-B65C-4C3C-8359-0E1E01767818}" srcId="{0CAD9346-04F8-4115-AC9F-34DA0CE2E976}" destId="{A75B1C79-B570-41BF-94A2-94C77B42B53B}" srcOrd="2" destOrd="0" parTransId="{14DAF166-C337-44E0-A4C8-402C28A2709D}" sibTransId="{EE2F80C4-D428-4595-B034-3E1D275BB6E5}"/>
    <dgm:cxn modelId="{6DB24F19-646B-40D9-A175-026659F0D3FB}" srcId="{4323FAD7-2638-43DD-B4BF-6C438769CD7B}" destId="{C9A6D186-4ACF-49A4-82C7-9194A1CAA850}" srcOrd="3" destOrd="0" parTransId="{0CBA41FF-CF6C-4BD1-B5D1-962C80A03767}" sibTransId="{ECB9DE79-775F-41EB-B779-0EBB39BBFB92}"/>
    <dgm:cxn modelId="{6EFCCA88-4255-4E00-9400-933A94BC1781}" type="presOf" srcId="{22226C4C-8F21-4F7E-A0E6-542DAC3C644C}" destId="{451CE803-7CAA-4D56-B0DC-538DC08C68BF}" srcOrd="0" destOrd="0" presId="urn:microsoft.com/office/officeart/2005/8/layout/vList5"/>
    <dgm:cxn modelId="{5E16A624-F993-4ABA-B44D-D13693DEA496}" type="presOf" srcId="{A75B1C79-B570-41BF-94A2-94C77B42B53B}" destId="{3AEFD0C5-F30E-4723-B657-DE3BBB7F7AF1}" srcOrd="0" destOrd="2" presId="urn:microsoft.com/office/officeart/2005/8/layout/vList5"/>
    <dgm:cxn modelId="{5D58C19B-E79B-485D-A998-0453DC6BC3FD}" type="presOf" srcId="{50BBDADD-E8F4-4FB9-AD7D-404DFCBA7C01}" destId="{3AEFD0C5-F30E-4723-B657-DE3BBB7F7AF1}" srcOrd="0" destOrd="1" presId="urn:microsoft.com/office/officeart/2005/8/layout/vList5"/>
    <dgm:cxn modelId="{C7D846C2-4624-4198-B8A1-B5A90AC87C49}" type="presOf" srcId="{83F3FA36-2976-459D-986D-093F83E71405}" destId="{3AEFD0C5-F30E-4723-B657-DE3BBB7F7AF1}" srcOrd="0" destOrd="0" presId="urn:microsoft.com/office/officeart/2005/8/layout/vList5"/>
    <dgm:cxn modelId="{FF7906C7-66DD-406E-A431-E93996057ACF}" type="presOf" srcId="{0CAD9346-04F8-4115-AC9F-34DA0CE2E976}" destId="{90EA4BAA-8E15-4C5D-A489-D162A4CEE6A5}" srcOrd="0" destOrd="0" presId="urn:microsoft.com/office/officeart/2005/8/layout/vList5"/>
    <dgm:cxn modelId="{CADEB614-A95F-4FB6-80A1-C2705A1F1C28}" srcId="{22226C4C-8F21-4F7E-A0E6-542DAC3C644C}" destId="{69F360F9-A433-482D-8890-3666B9DFD00F}" srcOrd="0" destOrd="0" parTransId="{C364EEC4-A189-4F20-A947-370AD7A16ADE}" sibTransId="{8CB55848-F447-4B54-92BD-3205A74388AB}"/>
    <dgm:cxn modelId="{5BC90BAB-BF3B-48D5-8D69-4A096FCDE86A}" type="presOf" srcId="{4323FAD7-2638-43DD-B4BF-6C438769CD7B}" destId="{D552606E-9340-433D-B01A-10EE9035D2DB}" srcOrd="0" destOrd="0" presId="urn:microsoft.com/office/officeart/2005/8/layout/vList5"/>
    <dgm:cxn modelId="{3143DAD7-2AD3-4B11-AFFC-F9A6EEC1F82A}" srcId="{4323FAD7-2638-43DD-B4BF-6C438769CD7B}" destId="{0487C224-EE9A-42FD-93A0-A0FBD9C4B579}" srcOrd="2" destOrd="0" parTransId="{74A5AC23-EC38-414E-8B7E-3DDB47393317}" sibTransId="{C99740DB-249B-4BA5-995F-E9B339A3F942}"/>
    <dgm:cxn modelId="{C73017AC-F5F0-4EA3-9261-069841B30D51}" type="presOf" srcId="{3665DFCD-DA35-42FB-A2E7-549022F55A09}" destId="{366729CE-3434-4E75-8D33-5E63039B3214}" srcOrd="0" destOrd="1" presId="urn:microsoft.com/office/officeart/2005/8/layout/vList5"/>
    <dgm:cxn modelId="{4186A7DA-0200-47E2-906E-26534264A317}" type="presOf" srcId="{1372CA00-02E2-47AE-8854-D67F816CCB08}" destId="{1BF4F2B2-C695-48B0-AC3A-2921D8CCB8BF}" srcOrd="0" destOrd="3" presId="urn:microsoft.com/office/officeart/2005/8/layout/vList5"/>
    <dgm:cxn modelId="{6A4BE81A-3A8E-41A1-9D32-77B42607AD15}" type="presParOf" srcId="{451CE803-7CAA-4D56-B0DC-538DC08C68BF}" destId="{EB8D61E7-B0E8-4A48-AEB3-A2580A8F0D94}" srcOrd="0" destOrd="0" presId="urn:microsoft.com/office/officeart/2005/8/layout/vList5"/>
    <dgm:cxn modelId="{3CD14385-9271-4E0C-B956-03A79BECE47C}" type="presParOf" srcId="{EB8D61E7-B0E8-4A48-AEB3-A2580A8F0D94}" destId="{48409568-FCDD-4774-9E7B-B3849EB49489}" srcOrd="0" destOrd="0" presId="urn:microsoft.com/office/officeart/2005/8/layout/vList5"/>
    <dgm:cxn modelId="{1245780E-D9F6-400E-A01A-95B5DA3002BA}" type="presParOf" srcId="{EB8D61E7-B0E8-4A48-AEB3-A2580A8F0D94}" destId="{1BF4F2B2-C695-48B0-AC3A-2921D8CCB8BF}" srcOrd="1" destOrd="0" presId="urn:microsoft.com/office/officeart/2005/8/layout/vList5"/>
    <dgm:cxn modelId="{F7B80149-B31F-480B-B27A-1866A8E9E544}" type="presParOf" srcId="{451CE803-7CAA-4D56-B0DC-538DC08C68BF}" destId="{9CCFCCAA-F0C9-48DA-B142-3D3CCA1085FA}" srcOrd="1" destOrd="0" presId="urn:microsoft.com/office/officeart/2005/8/layout/vList5"/>
    <dgm:cxn modelId="{E2822F9A-A2E0-425D-8A65-A5A68BE5010D}" type="presParOf" srcId="{451CE803-7CAA-4D56-B0DC-538DC08C68BF}" destId="{B9949195-CC9E-4A2B-93D4-7925E38C72CF}" srcOrd="2" destOrd="0" presId="urn:microsoft.com/office/officeart/2005/8/layout/vList5"/>
    <dgm:cxn modelId="{BCF66502-7A05-4D8C-B13F-1E8A075997B6}" type="presParOf" srcId="{B9949195-CC9E-4A2B-93D4-7925E38C72CF}" destId="{90EA4BAA-8E15-4C5D-A489-D162A4CEE6A5}" srcOrd="0" destOrd="0" presId="urn:microsoft.com/office/officeart/2005/8/layout/vList5"/>
    <dgm:cxn modelId="{B476DDA5-F27C-4905-BCB7-EF6B6CA7781C}" type="presParOf" srcId="{B9949195-CC9E-4A2B-93D4-7925E38C72CF}" destId="{3AEFD0C5-F30E-4723-B657-DE3BBB7F7AF1}" srcOrd="1" destOrd="0" presId="urn:microsoft.com/office/officeart/2005/8/layout/vList5"/>
    <dgm:cxn modelId="{069F4259-30CA-4628-8D82-0F34AB4CF04E}" type="presParOf" srcId="{451CE803-7CAA-4D56-B0DC-538DC08C68BF}" destId="{9AD8D4A1-8CD9-4F38-B3E7-305D077BEC7C}" srcOrd="3" destOrd="0" presId="urn:microsoft.com/office/officeart/2005/8/layout/vList5"/>
    <dgm:cxn modelId="{8A1FF18A-2A69-49B9-9017-2887992B7C61}" type="presParOf" srcId="{451CE803-7CAA-4D56-B0DC-538DC08C68BF}" destId="{38580825-D086-44D4-BEF3-7CF9B5D9CAB7}" srcOrd="4" destOrd="0" presId="urn:microsoft.com/office/officeart/2005/8/layout/vList5"/>
    <dgm:cxn modelId="{70B94FF5-F936-4FE9-A1DD-5A6B8615DE12}" type="presParOf" srcId="{38580825-D086-44D4-BEF3-7CF9B5D9CAB7}" destId="{D552606E-9340-433D-B01A-10EE9035D2DB}" srcOrd="0" destOrd="0" presId="urn:microsoft.com/office/officeart/2005/8/layout/vList5"/>
    <dgm:cxn modelId="{172B441A-40FA-4821-8790-A9D2D1F9F685}" type="presParOf" srcId="{38580825-D086-44D4-BEF3-7CF9B5D9CAB7}" destId="{366729CE-3434-4E75-8D33-5E63039B321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562D1A-E9F1-4C82-86F8-70199A78D12F}">
      <dsp:nvSpPr>
        <dsp:cNvPr id="0" name=""/>
        <dsp:cNvSpPr/>
      </dsp:nvSpPr>
      <dsp:spPr>
        <a:xfrm>
          <a:off x="0" y="4608512"/>
          <a:ext cx="2497777" cy="149866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אי נחת אקדמית ומעשית </a:t>
          </a:r>
        </a:p>
      </dsp:txBody>
      <dsp:txXfrm>
        <a:off x="73159" y="4681671"/>
        <a:ext cx="2351459" cy="1352348"/>
      </dsp:txXfrm>
    </dsp:sp>
    <dsp:sp modelId="{34B66115-6F8C-41A5-BE1A-B9A064C17E4C}">
      <dsp:nvSpPr>
        <dsp:cNvPr id="0" name=""/>
        <dsp:cNvSpPr/>
      </dsp:nvSpPr>
      <dsp:spPr>
        <a:xfrm>
          <a:off x="2751301" y="1224133"/>
          <a:ext cx="2497777" cy="149866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חינוך לערכים</a:t>
          </a:r>
          <a:endParaRPr lang="he-IL" sz="20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824460" y="1297292"/>
        <a:ext cx="2351459" cy="1352348"/>
      </dsp:txXfrm>
    </dsp:sp>
    <dsp:sp modelId="{E1E7B342-4565-410B-8D31-58E35A6E2E57}">
      <dsp:nvSpPr>
        <dsp:cNvPr id="0" name=""/>
        <dsp:cNvSpPr/>
      </dsp:nvSpPr>
      <dsp:spPr>
        <a:xfrm>
          <a:off x="0" y="1224133"/>
          <a:ext cx="2497777" cy="149866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מציאות של </a:t>
          </a:r>
        </a:p>
        <a:p>
          <a:pPr lvl="0" algn="l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"Teaching to the Test”</a:t>
          </a:r>
          <a:endParaRPr lang="he-IL" sz="20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73159" y="1297292"/>
        <a:ext cx="2351459" cy="1352348"/>
      </dsp:txXfrm>
    </dsp:sp>
    <dsp:sp modelId="{AF86FCB6-9AC8-440C-887F-C457C53D8D11}">
      <dsp:nvSpPr>
        <dsp:cNvPr id="0" name=""/>
        <dsp:cNvSpPr/>
      </dsp:nvSpPr>
      <dsp:spPr>
        <a:xfrm>
          <a:off x="0" y="2808309"/>
          <a:ext cx="2497777" cy="149866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למידה פסיבית </a:t>
          </a:r>
          <a:endParaRPr lang="he-IL" sz="20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73159" y="2881468"/>
        <a:ext cx="2351459" cy="1352348"/>
      </dsp:txXfrm>
    </dsp:sp>
    <dsp:sp modelId="{67BDA9F0-4269-41B9-9488-01BFAFF2179A}">
      <dsp:nvSpPr>
        <dsp:cNvPr id="0" name=""/>
        <dsp:cNvSpPr/>
      </dsp:nvSpPr>
      <dsp:spPr>
        <a:xfrm>
          <a:off x="2736315" y="4622013"/>
          <a:ext cx="2497777" cy="149866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העדר אוטונומיה - "המבחנים מכתיבים הכול"</a:t>
          </a:r>
        </a:p>
      </dsp:txBody>
      <dsp:txXfrm>
        <a:off x="2809474" y="4695172"/>
        <a:ext cx="2351459" cy="1352348"/>
      </dsp:txXfrm>
    </dsp:sp>
    <dsp:sp modelId="{23903261-8694-4AE1-86A3-79098353C196}">
      <dsp:nvSpPr>
        <dsp:cNvPr id="0" name=""/>
        <dsp:cNvSpPr/>
      </dsp:nvSpPr>
      <dsp:spPr>
        <a:xfrm>
          <a:off x="5328583" y="4622013"/>
          <a:ext cx="2497777" cy="149866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מבחני הבגרות אינם מותאמים למיומנויות המאה </a:t>
          </a:r>
          <a:r>
            <a:rPr lang="en-US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/>
          </a:r>
          <a:br>
            <a:rPr lang="en-US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ה 21</a:t>
          </a:r>
          <a:endParaRPr lang="he-IL" sz="20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01742" y="4695172"/>
        <a:ext cx="2351459" cy="1352348"/>
      </dsp:txXfrm>
    </dsp:sp>
    <dsp:sp modelId="{9786563E-4A3C-4BBA-BBFE-C16D4D2110FF}">
      <dsp:nvSpPr>
        <dsp:cNvPr id="0" name=""/>
        <dsp:cNvSpPr/>
      </dsp:nvSpPr>
      <dsp:spPr>
        <a:xfrm>
          <a:off x="2751301" y="2954948"/>
          <a:ext cx="2497777" cy="149866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התיכון - "בית </a:t>
          </a:r>
          <a:r>
            <a:rPr lang="en-US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/>
          </a:r>
          <a:br>
            <a:rPr lang="en-US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he-IL" sz="20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חרושת  לציונים" הוראה חסרת נשמה ויצירתיות </a:t>
          </a:r>
        </a:p>
      </dsp:txBody>
      <dsp:txXfrm>
        <a:off x="2824460" y="3028107"/>
        <a:ext cx="2351459" cy="13523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F4F2B2-C695-48B0-AC3A-2921D8CCB8BF}">
      <dsp:nvSpPr>
        <dsp:cNvPr id="0" name=""/>
        <dsp:cNvSpPr/>
      </dsp:nvSpPr>
      <dsp:spPr>
        <a:xfrm rot="16200000">
          <a:off x="1794976" y="1349900"/>
          <a:ext cx="1479410" cy="5069363"/>
        </a:xfrm>
        <a:prstGeom prst="round2SameRect">
          <a:avLst/>
        </a:prstGeom>
        <a:solidFill>
          <a:srgbClr val="ADBEC6">
            <a:alpha val="89804"/>
          </a:srgb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הורדת כמות אירועי ההבחנות לתלמיד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הסטה של 30% מתהליכי הערכה לאחריות בית הספר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גיוון בדרכי הערכה   ברוח  מיומנויות המאה ה- 21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ביטול ההבחנות החיצונית בכיתה י'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72219" y="3217096"/>
        <a:ext cx="4997144" cy="1334972"/>
      </dsp:txXfrm>
    </dsp:sp>
    <dsp:sp modelId="{48409568-FCDD-4774-9E7B-B3849EB49489}">
      <dsp:nvSpPr>
        <dsp:cNvPr id="0" name=""/>
        <dsp:cNvSpPr/>
      </dsp:nvSpPr>
      <dsp:spPr>
        <a:xfrm>
          <a:off x="5213364" y="3165079"/>
          <a:ext cx="2707515" cy="1395935"/>
        </a:xfrm>
        <a:prstGeom prst="roundRect">
          <a:avLst/>
        </a:prstGeom>
        <a:solidFill>
          <a:srgbClr val="546D7A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2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הבחנות</a:t>
          </a:r>
          <a:r>
            <a:rPr lang="he-IL" sz="3200" kern="1200" dirty="0" smtClean="0"/>
            <a:t> </a:t>
          </a:r>
          <a:endParaRPr lang="he-IL" sz="3200" kern="1200" dirty="0"/>
        </a:p>
      </dsp:txBody>
      <dsp:txXfrm>
        <a:off x="5281508" y="3233223"/>
        <a:ext cx="2571227" cy="1259647"/>
      </dsp:txXfrm>
    </dsp:sp>
    <dsp:sp modelId="{3AEFD0C5-F30E-4723-B657-DE3BBB7F7AF1}">
      <dsp:nvSpPr>
        <dsp:cNvPr id="0" name=""/>
        <dsp:cNvSpPr/>
      </dsp:nvSpPr>
      <dsp:spPr>
        <a:xfrm rot="16200000">
          <a:off x="1953406" y="-222537"/>
          <a:ext cx="1479410" cy="5069363"/>
        </a:xfrm>
        <a:prstGeom prst="round2SameRect">
          <a:avLst/>
        </a:prstGeom>
        <a:solidFill>
          <a:srgbClr val="88A1AD">
            <a:alpha val="89804"/>
          </a:srgb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העמקה בתכנים לבחירת המורה 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הרחבת הידע: השכלה כללית/מבוא למדעים – תכנית בית ספרית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הגברת חינוך ערכי: מעורבות חברתית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230649" y="1644658"/>
        <a:ext cx="4997144" cy="1334972"/>
      </dsp:txXfrm>
    </dsp:sp>
    <dsp:sp modelId="{90EA4BAA-8E15-4C5D-A489-D162A4CEE6A5}">
      <dsp:nvSpPr>
        <dsp:cNvPr id="0" name=""/>
        <dsp:cNvSpPr/>
      </dsp:nvSpPr>
      <dsp:spPr>
        <a:xfrm>
          <a:off x="5184551" y="1584181"/>
          <a:ext cx="2621085" cy="1455925"/>
        </a:xfrm>
        <a:prstGeom prst="roundRect">
          <a:avLst/>
        </a:prstGeom>
        <a:solidFill>
          <a:srgbClr val="546D7A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2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תכנים</a:t>
          </a:r>
          <a:endParaRPr lang="he-IL" sz="32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255623" y="1655253"/>
        <a:ext cx="2478941" cy="1313781"/>
      </dsp:txXfrm>
    </dsp:sp>
    <dsp:sp modelId="{366729CE-3434-4E75-8D33-5E63039B3214}">
      <dsp:nvSpPr>
        <dsp:cNvPr id="0" name=""/>
        <dsp:cNvSpPr/>
      </dsp:nvSpPr>
      <dsp:spPr>
        <a:xfrm rot="16200000">
          <a:off x="1794976" y="-1794976"/>
          <a:ext cx="1479410" cy="5069363"/>
        </a:xfrm>
        <a:prstGeom prst="round2SameRect">
          <a:avLst/>
        </a:prstGeom>
        <a:solidFill>
          <a:srgbClr val="ADBEC6">
            <a:alpha val="90000"/>
          </a:srgb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תכנון ההוראה והלמידה לשלוש שנים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תהליכי הוראה ולמידה ממוקדים באתגרי המאה ה- 21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6223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1400" kern="12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rPr>
            <a:t>הגברת אוטונומיה ניהולית ושל צוות המורים לתכנון, בחירת תכנים ודרכי הוראה למידה והערכה</a:t>
          </a:r>
          <a:endParaRPr lang="he-IL" sz="1400" kern="1200" dirty="0"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200" kern="1200" dirty="0"/>
        </a:p>
      </dsp:txBody>
      <dsp:txXfrm rot="5400000">
        <a:off x="72219" y="72219"/>
        <a:ext cx="4997144" cy="1334972"/>
      </dsp:txXfrm>
    </dsp:sp>
    <dsp:sp modelId="{D552606E-9340-433D-B01A-10EE9035D2DB}">
      <dsp:nvSpPr>
        <dsp:cNvPr id="0" name=""/>
        <dsp:cNvSpPr/>
      </dsp:nvSpPr>
      <dsp:spPr>
        <a:xfrm>
          <a:off x="5210608" y="0"/>
          <a:ext cx="2621085" cy="1428352"/>
        </a:xfrm>
        <a:prstGeom prst="roundRect">
          <a:avLst/>
        </a:prstGeom>
        <a:solidFill>
          <a:srgbClr val="546D7A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2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הוראה ולמידה </a:t>
          </a:r>
          <a:endParaRPr lang="he-IL" sz="32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280334" y="69726"/>
        <a:ext cx="2481633" cy="12889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4013929-5A34-4EE4-B4E9-3532756E158F}" type="datetimeFigureOut">
              <a:rPr lang="he-IL" smtClean="0"/>
              <a:pPr/>
              <a:t>ב'/כסלו/תשע"ח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4A2665D-E88D-4AF6-B3D4-52D2E7E85DCE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30578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3E5BC-1112-4727-A0DF-4953E0BE3070}" type="slidenum">
              <a:rPr lang="he-IL" smtClean="0"/>
              <a:pPr/>
              <a:t>2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53217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2665D-E88D-4AF6-B3D4-52D2E7E85DCE}" type="slidenum">
              <a:rPr lang="he-IL" smtClean="0"/>
              <a:pPr/>
              <a:t>5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62256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2665D-E88D-4AF6-B3D4-52D2E7E85DCE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49394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2665D-E88D-4AF6-B3D4-52D2E7E85DCE}" type="slidenum">
              <a:rPr lang="he-IL" smtClean="0"/>
              <a:pPr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9573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2665D-E88D-4AF6-B3D4-52D2E7E85DCE}" type="slidenum">
              <a:rPr lang="he-IL" smtClean="0"/>
              <a:pPr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71561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2665D-E88D-4AF6-B3D4-52D2E7E85DCE}" type="slidenum">
              <a:rPr lang="he-IL" smtClean="0"/>
              <a:pPr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1575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C4D8-07A2-4CF3-81E5-0B48C394E4B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552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4E2E1-7ABF-4242-A837-9219E479DC0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834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E576-FD0E-4DA0-9C0B-EAC8EC3F2D5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60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BA48B-9EF5-4B7C-8CED-A599B86F227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017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07CDB-2B01-4E55-B2AB-C56C5A26C4B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272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FD69-B1A3-416A-94F2-997551CAD49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157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5E2A-B221-4984-8574-EC35C5B7904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423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84910-8A33-4309-9F94-046B247B214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657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9435C-4DFB-4956-B171-3F703A127D0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975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DF32D-468D-4A11-A086-17BC87258B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500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22331-5DE3-4465-8824-E69461DB9D5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413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</a:schemeClr>
            </a:gs>
            <a:gs pos="28000">
              <a:schemeClr val="bg1">
                <a:lumMod val="95000"/>
              </a:schemeClr>
            </a:gs>
            <a:gs pos="60000">
              <a:schemeClr val="bg1">
                <a:lumMod val="75000"/>
              </a:schemeClr>
            </a:gs>
            <a:gs pos="100000">
              <a:schemeClr val="bg1">
                <a:lumMod val="6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500CA543-CABB-4B52-A64E-1F7833A8A17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11/20/2017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מספר 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37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../&#1514;&#1497;&#1511;&#1493;&#1504;&#1497;&#1501;%20&#1493;&#1492;&#1514;&#1488;&#1502;&#1493;&#1514;%20&#1489;&#1514;&#1499;&#1504;&#1497;&#1514;%20&#1492;&#1492;&#1497;&#1489;&#1495;&#1504;&#1493;&#1514;%20&#1492;&#1495;&#1491;&#1513;1%20&#1502;&#1506;&#1493;&#1510;&#1489;%20&#1505;&#1493;&#1508;&#1497;%20110416.docx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../&#1510;&#1493;&#1493;&#1514;%20&#1497;''&#1488;%20-%20&#1500;&#1511;&#1512;&#1488;&#1514;%20&#1502;&#1505;&#1502;&#1498;%20&#1502;&#1505;&#1499;&#1501;%20-%20&#1502;&#1514;&#1493;&#1511;&#1503;%20&#1502;&#1493;&#1506;&#1510;&#1514;%20&#1492;&#1514;&#1500;&#1502;&#1497;&#1491;&#1497;&#1501;%20&#1493;&#1492;&#1504;&#1493;&#1506;&#1512;%20&#1492;&#1488;&#1512;&#1510;&#1497;&#1514;.doc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הרחבת הידע וקידום ההישגים 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13153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4000" dirty="0" smtClean="0"/>
              <a:t>התוכנית ללמידה משמעותית </a:t>
            </a:r>
          </a:p>
          <a:p>
            <a:pPr marL="0" indent="0" algn="ctr">
              <a:buNone/>
            </a:pPr>
            <a:r>
              <a:rPr lang="he-IL" sz="4000" dirty="0" smtClean="0"/>
              <a:t>ותוכנית ההיבחנות החדשה</a:t>
            </a:r>
            <a:endParaRPr lang="he-IL" sz="4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5243215"/>
            <a:ext cx="1114425" cy="1028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3608" y="5295900"/>
            <a:ext cx="302433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err="1" smtClean="0"/>
              <a:t>המינהל</a:t>
            </a:r>
            <a:r>
              <a:rPr lang="he-IL" b="1" dirty="0" smtClean="0"/>
              <a:t> הפדגוגי</a:t>
            </a:r>
          </a:p>
          <a:p>
            <a:pPr algn="ctr"/>
            <a:r>
              <a:rPr lang="he-IL" b="1" dirty="0" smtClean="0"/>
              <a:t>אגף א' </a:t>
            </a:r>
          </a:p>
          <a:p>
            <a:pPr algn="ctr"/>
            <a:r>
              <a:rPr lang="he-IL" b="1" dirty="0" smtClean="0"/>
              <a:t>חינוך על יסודי 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466073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pirsum10.co.il/sites/default/files/94213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0000"/>
          <a:stretch/>
        </p:blipFill>
        <p:spPr bwMode="auto">
          <a:xfrm>
            <a:off x="3347864" y="4365104"/>
            <a:ext cx="2160240" cy="1728192"/>
          </a:xfrm>
          <a:prstGeom prst="rect">
            <a:avLst/>
          </a:prstGeom>
          <a:noFill/>
        </p:spPr>
      </p:pic>
      <p:sp>
        <p:nvSpPr>
          <p:cNvPr id="3" name="מלבן 2"/>
          <p:cNvSpPr/>
          <p:nvPr/>
        </p:nvSpPr>
        <p:spPr>
          <a:xfrm>
            <a:off x="36004" y="5576330"/>
            <a:ext cx="9144000" cy="50405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4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0" y="404664"/>
            <a:ext cx="9144000" cy="93610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3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מה קורה בעולם?</a:t>
            </a:r>
            <a:endParaRPr lang="he-IL" sz="33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7" name="מחבר מעוקל 6"/>
          <p:cNvCxnSpPr/>
          <p:nvPr/>
        </p:nvCxnSpPr>
        <p:spPr>
          <a:xfrm flipV="1">
            <a:off x="5436096" y="4797152"/>
            <a:ext cx="1728192" cy="432048"/>
          </a:xfrm>
          <a:prstGeom prst="curvedConnector3">
            <a:avLst>
              <a:gd name="adj1" fmla="val 50000"/>
            </a:avLst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236296" y="4365104"/>
            <a:ext cx="129614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שילוב טכנולוגיות בלמידה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0" name="מחבר מעוקל 9"/>
          <p:cNvCxnSpPr/>
          <p:nvPr/>
        </p:nvCxnSpPr>
        <p:spPr>
          <a:xfrm rot="16200000" flipV="1">
            <a:off x="2699792" y="3789040"/>
            <a:ext cx="1152128" cy="720080"/>
          </a:xfrm>
          <a:prstGeom prst="curvedConnector3">
            <a:avLst>
              <a:gd name="adj1" fmla="val 50000"/>
            </a:avLst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99592" y="2492896"/>
            <a:ext cx="208823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למידה פעילה, פיתוח חשיבה ויצירתיות  </a:t>
            </a:r>
          </a:p>
        </p:txBody>
      </p:sp>
      <p:cxnSp>
        <p:nvCxnSpPr>
          <p:cNvPr id="30" name="מחבר מעוקל 29"/>
          <p:cNvCxnSpPr/>
          <p:nvPr/>
        </p:nvCxnSpPr>
        <p:spPr>
          <a:xfrm flipV="1">
            <a:off x="5220072" y="3789040"/>
            <a:ext cx="1368152" cy="1008112"/>
          </a:xfrm>
          <a:prstGeom prst="curvedConnector3">
            <a:avLst>
              <a:gd name="adj1" fmla="val 50000"/>
            </a:avLst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156176" y="2996952"/>
            <a:ext cx="252028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אוטונומיה בית ספרית </a:t>
            </a:r>
          </a:p>
          <a:p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בתכניות לימודים, הוראה והערכה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79912" y="2204864"/>
            <a:ext cx="223224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>
              <a:defRPr/>
            </a:pPr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תכניות לימודים מותאמות ורלוונטיות לתפקודי לומד</a:t>
            </a:r>
          </a:p>
        </p:txBody>
      </p:sp>
      <p:cxnSp>
        <p:nvCxnSpPr>
          <p:cNvPr id="43" name="מחבר מעוקל 42"/>
          <p:cNvCxnSpPr>
            <a:stCxn id="49154" idx="0"/>
          </p:cNvCxnSpPr>
          <p:nvPr/>
        </p:nvCxnSpPr>
        <p:spPr>
          <a:xfrm rot="5400000" flipH="1" flipV="1">
            <a:off x="4067944" y="3645024"/>
            <a:ext cx="1080120" cy="360040"/>
          </a:xfrm>
          <a:prstGeom prst="curvedConnector3">
            <a:avLst>
              <a:gd name="adj1" fmla="val 50000"/>
            </a:avLst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מחבר מעוקל 46"/>
          <p:cNvCxnSpPr/>
          <p:nvPr/>
        </p:nvCxnSpPr>
        <p:spPr>
          <a:xfrm rot="10800000">
            <a:off x="2231739" y="4177786"/>
            <a:ext cx="1368152" cy="936104"/>
          </a:xfrm>
          <a:prstGeom prst="curvedConnector3">
            <a:avLst>
              <a:gd name="adj1" fmla="val 50000"/>
            </a:avLst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23528" y="3789040"/>
            <a:ext cx="172819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מעורבות של התלמידים בלמידה</a:t>
            </a: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12"/>
          </p:nvPr>
        </p:nvSpPr>
        <p:spPr>
          <a:xfrm>
            <a:off x="1043608" y="6300044"/>
            <a:ext cx="609600" cy="441324"/>
          </a:xfrm>
        </p:spPr>
        <p:txBody>
          <a:bodyPr/>
          <a:lstStyle/>
          <a:p>
            <a:fld id="{D57F1E4F-1CFF-5643-939E-217C01CDF565}" type="slidenum">
              <a:rPr lang="en-US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7" name="מחבר מעוקל 16"/>
          <p:cNvCxnSpPr/>
          <p:nvPr/>
        </p:nvCxnSpPr>
        <p:spPr>
          <a:xfrm rot="10800000">
            <a:off x="2051721" y="5298556"/>
            <a:ext cx="1252295" cy="236122"/>
          </a:xfrm>
          <a:prstGeom prst="curvedConnector3">
            <a:avLst>
              <a:gd name="adj1" fmla="val 50000"/>
            </a:avLst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28577" y="5113890"/>
            <a:ext cx="103511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מורים</a:t>
            </a:r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pirsum10.co.il/sites/default/files/942134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0000"/>
          <a:stretch/>
        </p:blipFill>
        <p:spPr bwMode="auto">
          <a:xfrm>
            <a:off x="179512" y="-27384"/>
            <a:ext cx="1350150" cy="1080120"/>
          </a:xfrm>
          <a:prstGeom prst="rect">
            <a:avLst/>
          </a:prstGeom>
          <a:noFill/>
        </p:spPr>
      </p:pic>
      <p:sp>
        <p:nvSpPr>
          <p:cNvPr id="7" name="מלבן 6"/>
          <p:cNvSpPr/>
          <p:nvPr/>
        </p:nvSpPr>
        <p:spPr>
          <a:xfrm>
            <a:off x="395536" y="1367944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he-IL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cs typeface="Spoiler Bold" pitchFamily="2" charset="-79"/>
            </a:endParaRPr>
          </a:p>
          <a:p>
            <a:pPr>
              <a:defRPr/>
            </a:pPr>
            <a:endParaRPr lang="he-IL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Spoiler Bold" pitchFamily="2" charset="-79"/>
            </a:endParaRPr>
          </a:p>
        </p:txBody>
      </p:sp>
      <p:sp>
        <p:nvSpPr>
          <p:cNvPr id="3" name="AutoShape 2" descr="data:image/jpeg;base64,/9j/4AAQSkZJRgABAQAAAQABAAD/2wCEAAkGBxQSEhUUEhQVFRQXGBgYFxgXGBQcFxgXFxQYFxcYFxwYHCggGB4lHBQUITEhJSktLi4uGB8zODMsNygtLisBCgoKDg0OGxAQGi4mICQsNCwsLSwsLCwsLCwsLCwsLjQtLCwvNCwsLCwsLCwsLCwvLCwsLCwsLCwvLCwsLCwsLP/AABEIAKcBLgMBIgACEQEDEQH/xAAbAAABBQEBAAAAAAAAAAAAAAAAAgMEBQYBB//EAD4QAAEDAgMFBQYEBAYDAQAAAAEAAhEDIQQSMQVBUWFxBhMigZEyUqGxwdFCouHwFBVi8QcjcoKS0jNDU7L/xAAaAQEAAwEBAQAAAAAAAAAAAAAAAQIDBAUG/8QALxEAAgIBBAAEBQMEAwAAAAAAAAECAxEEEiExE0FRkSJhcYGhBTLwI7HR4RQVwf/aAAwDAQACEQMRAD8A9wAXUIQAhCEAITGLxbKYl5jhxPRZPavauSWtBAFoBj1d9lWU4wWZPCBqcTtBjLEyeAuf081WYjbLj7ADRx1P2HxWRbtyAS9oA4g/dMP7WUY9mpPIM+pU1XUz/a8mc7FD9zwad2JeTJe71KZr49zPaqho/qcf+wWardpGuaARVpyZD8rTod2gPoVTVcfUDo71tRhJkVZqCNRqDHVbOcUYy1EV0b5204majrAEmXRcWgqG/tEMpcw1HmAcskG5jVxg+UrMYjarAxjWG4yh+VrcrrXMZQYFrWHI736mCfWc40rU2iQ59OTJnM0F0l3lbgm9eRDub/aT29qsQ92WjQqOO+Xugdd3xSh2hxN5LBBggd8fiYCrNg7ZfSf3VXJkLiA5ugJ0DcoggkH0N7LQ7WqhlIgn2vCNZve0A7p9FMPiKpuUW9xFHaSr+3O+6Qe0dfiPz/8AZUdehniS4H+kx5c1Nw2yKhaIBA4vN+pm61wjnVlsumy2wG2673ZbH/c9sfEq1di32mpB3+In0uFW7LoU6cAPY57t4cCSNRHERwU+XZtBl4yZnpHXeoeDuqUlH4nydrY2oxpcTUfG5kyegLrqLgduOqmA2s0f12gC1xMjoU++uA6CWi03cAfRZ/H9pMjTUp0Mzd7i5ozDSQBJI/uowX58jU/xD/ed6lMvxVUGc1ub3A+v0VRsnbQr02ucyM0zFwCCReYPw3qfWrNiJi1racDCx8avnlcF9siYMU7e8g8MxXf4p2md0/6iqyhXawAATxMX85+6QcW+DcenHgsXrKl2/bkv4Uiwfjqg3P8A+W7jYpbMaTpUJ/3H7qje4k3kz8P3yRlXE/1VJ8R4+v8Ao2Wl47L7v3e871KRUxLgPbI6uICqRXdEagcQClDEnR0OHPWfJdEf1Kh+q+3+Cj080WdPEv1zW4hzlNobWqN1IcOf3H6rPDEkGwEcL+e9ODG8QfWyutfp5dv8MjwLPQ2GG2wx1neA89PX7wrAGdFgjj28HT0+uiewO2HMMtdDbeEi075/RX8al9TXuV8OfobhCq9mbaZVgHwuO6bHorRWKguLqEAIQhACEIQAq3aW1BTlrPE/4Dr9lG2ttQyWUzHvO+g58/2KLuZ9ol3I6azpvWkYebIbKvamIq1qmVwDr2MA+enhidwEKO3YbyZOWd3taX1IstC2y6VhLRwnJym2/v0M4PNtovdnLTADSRA0sYnnpqopMKftqg816kNfGa1tYEGctrmT5qGcG86tdHQ7lg1Ct7V5HlWxlKbeGFQgwQDO8kzI5cPUpzBUQ+o1hcGhxjMdBvumKOzYcC6m8iQTBeLAzxTgougnKYGpgwJ0ngrKSl1yUcWuWjd4bYFFggNzSLvJ8Xlw8lRY7a4ZV7rIw0WHKQ9pJF4cWxMb4gbrcFX0dqvbRNIF0lwIOY+Fo/C0br8ExhME6qYbEwTc3Ma21W7s4SgjaVucKCNd2apYcCo6hmIBAl03gZpE/wCoi4myscbghVphs6EOBMm9/oSs12fpuw9fu3VJcQZpggyYtJs0ECT06rYNPKFvW+DqqxKGGiHs3ACkJMF51ImOgUruxBG48yloVzWMVFYRVYLs/haNU1KeHptqGTnyyZNjBPszfTiVOpP8RGaTaREARw53G9LxIcWODDDoOUxMGLGN6zeLezD5e+rB72CXF3tvJuBlEyLRfhqsrJ7FkntjfaUYmpVyMj+HgE3aM8Xe03l2h8PBN43DuOGqd0e5cSBJIGZswWyJyzPwVe7br8QfExrQHnu4a0loPvTYl1zb4qnxm2n4oupFxfTNsmUWANjDbNiRfVVepi48LOPQpv2bo4bz9zS9n8GaVKG1HPDjOjQBuNiZ+/JWpe1skmOJJMX62WY2VX7hwY0kiPZJJIEWk34K/wAPi2PnLpvgGZ8h8V85fNzk35dnqUxaj8SwyW5wGu/RGYKMa0SI69eM6nqo2IxLQcxIbIjcOt1hwS7Yos03VBNg6Dyg/NVrMeYkeO8eE5ud+GvyUtlds5jLZF50/RBG2MhxtJwI8ZN9Ibfl++CdVY7bNFubKbjcAQHHkYRR21ScBLspneCAOROnx3Lf/jWtZ2v2I8avONyLJ3JclQK21WQcj2OcNALgiRvFt6Vg9pNdrDXfA9JWbrku0bJbllFicO+fZMcZb95RWw5BAkGfL9/onKOOMwSDy3p+ph87RczuJ+RhepDSUWVOVWW/m8fzJyO2cZYkNUdnjLDh8XZv+QMrQbL21Hheczfe1I68R8eqp8NmjxRoIgn4iLJdSYtE85Xq11RjBRSOaUm3lm2Y8EAgyDoQlLI7L2i+kbwWnUD5t5/NaqhWD2hzTIKrKOAOIQhVAKq23j8gyNPiOp90fcqfjMQKbC47vidw9VkalQuJc65Jkq8I55IZwLq4EmozMIK2ICnWDtJtxa4fEi6TjcT3bC7yA4lKo0g0QPp9FC23QzUjAki+86A8is7nJQbh3jgIoSfESZLnGSY+oCVO5RnN8IDszRYyDB6WA+S5/CCLOqX/AKivlmufi7NiQSDoeUWg8ij+I8PdmHSDmBzZYvlbA1AsdyRQpZRBM33mSLc/3dScFgn1TbLbVxG7gL6rSiU1P+nyyskmuSuwWyBWdABI/HcANvuFj5X6rTUNgMY8Oa5wtBAMSN4kaDTT4qbg8I2kwNaNBuAk8fUqUCvoKqNvMnl/zow8OC6Q33IkHeBbT14zr6pyUKFTwhD81tZnwyddfBvkzddBYnIXEio8iIBMkA8hxQCMZihTaXHcsz2mpnFtaxmUODg694GUy0+GxJgxf2Vf7XqsbTPeRl5mBr1WcbtlzZyBsk2JOaByA013krK6UFFqzo2qr38JciMF2Z7thDslQuktkQ3SMpzOmeg3qDtXCOwrJpnJQmzC0Atc4ElpIG+AAeikU9v1GVKTar2ilmOc5BoQY0EjxQbcFfYqvh6uFqGo7Nh32c+Y3hoiTIIIHmsKq65xzXwiLMxk4T8v/TN9mqbTnqYul3byA2mHElxEZpJjcdJG8q6fWpMph9Ih0C4NnW4eG5/cqR/B0ajAWuaYaA0tqTLQLSbm1xv0WdxPhq5KQ8IbL/Z11nw62I3b1pdTW4veuCYThCPGfouf7k/C7Vo4hr6dHL34GYtqNuGi9ibTfcVUs7RUjUyh/nbLrGWRv56c12jiH4d/esADnAgkgRcyQRY/habQTCp62zaVZxPha5ziSW2hznGSROkk25KI/p8JVqSSax5/68/mUjdBvLyaVuPa6bTrzB9FGqYjMIaMo4b/ADSmYanQw5zlzsjXZnOJPiiwA+QkLO7I2q98Ahskm4m3IzJXkuqppupP7s6K9kLU5Pjy48y2qUM2uvJQ6uAPE+Tj8lYpupUI0aT0jlxPP4K1epsgsL8nfdoqrHua5+RFo4f3raKQ6SJbcCxjduuZgeaHgkXG+w0jqb/BS9l4ru3Na5+Sm4gmACZG8E38+CObumt7LQpVEP6a/wAssex2IFUFzHBzWugknWGi7RFxeJncrpuIqd8aQa3JlzB5d4oOoDN4m0yI9Jg0cO3DufVpAGi5rn1GMzPmoTmJbYwDwkBM0GYqviKdYsbSpMaQG5pc8PF75bDwtOg68PXqpjSsRPG1FrnLJed28TlyXuZzXKUHuEl5YBxkjfvn7p5cIW5Ubp1Wuu1wcORB+Sn7Mx5pO4sPtD6jn8/RVNKg5rtZbzLyY8zE81IKNJg3DHggEGQbg8ilLP8AZ3Gwe6dobt66kfX1WgXO1hlig7R4jxNZuHiPUyB9fUKkNVoMFwB4SFK2nVLq9SQbGJtFrDfyUYUxM7/3b5acFtFYRUcQgLqkAhwkQhJquIHhGY8Jj4oCk2hQygOIc6LEXNxoY6QUzs/BtqvBIloBBaOM78wB3H0V3jcNnbBmeRMeYmCqzD58OCXtlsS4wB5nLK8+zTpWptZXudanvrx5lgMLTbJ7trQdT4YjSTKb2azJmyw5jnEtLS2AIG4AAcLeigbM2pTqkh7oz2Y1ziZndB47p4KTVwDW1M7AKdQi5a4AVLf+1sX09rUSuyMU8NLBzYXqWtKpmGkcQdycVfQa9vtEeIwSLAeHVscTxTmGrkuLbEC05jmtxBF/VXRUmIXEKSASavsnXTdr5Ie8DX6qPtHKaVQE2cxw1ifCdIuhKMLje0bsU9wYxncNdAc69R0DXeIkmL6HiuYig4GJc22kN9bg/sKFQwj2+ENAA/CGnrrK01UZ4DgA2AQ6bgxwIXkanMsPJ7qVdSW1cGb2lTJpxdxBB59bKkbUcJAdDTqBN4uJvBvyWmJAdFzzgx6rFdo8QG4lxYYMNBje4C8/Bdum0so1/E+Twr9bC+9qC4S7LiiJaLAib3I0PIXWz7OUaYo94xvikh9jIMyB0IhVfZ+iz+GpvqNbLhJzN4m2omNPVXGFr0meFxDWPgeG0E3DjG7n0XDuU7HX68fcU0Sqn4ueH5fU7iqFIv8AE2SLuAdlMEfqqqtsts5WVG5iMwa4gPgwYO6RmFuqf2r2hw+HqPDsxrMgFozQSQN58IsQU9svDvxxpVn0+6pNJcL+J9/K1v7rq0N11b2eXnk1vjXjK7+Rle0mycaW56oe6iw+H/xOyg2nwbuZ3KqpMDQIOl937C9vIleZ9ttkDDvYaYhjmnifEHEmcxvZzfRXtqUeY9HDqVJxT9CupbSeLEAzprA5mLx6p8Yiq12V+UEagX/UdDopnZPs6axFSq0upA2sBnM6eI+zxKuu1Owg5rHUGmcwaWtuDJ36wb66Kq06m9zS9jarU6hw5k+OimiDb6AfAJFRoi+pO4CSTu0uj+FNN+cvnD5RmbI7xsEgkNjQCHEG8TwWs2RgKDfE1rTeWuZnNnG2o5ai11x1aXxHxI9mWtSjnBM2YwtpNaJLmtAcHaZiAYJ3wCAptNrssGGnQZd3qo1Ksz+IfTDYfka8ugXBJbE6k+DepZzTuj4r2V1g8uXeWcpNIFzmPGAPkipUDdemhN/JJqVCHNAbIMyeEeW9Ka8G4MjkpKnVwrpTbAY8RBPIQPmUBxtVweIBEQ4O5g2H1W4wlcPY1w3ieh3j1WJK0fZmtNNzfdPwdf5hypYuMkopdq1A2pUJsMx+aj0qocJBlStpH/Nqf6j81DpuJJ920DK4H46qy6IHl1cQpApC4uqAIY50mQANxBknyiy7UphwhwkJSQ6sAYm8TG+OiAzm09gsbiKFakyTSc5zmB0ZgQRLQCMzgXTe5yxKmYvbLmwILCdGubcAiQddeIi0HVXMDX471iMXtGnXeAxzmDRgkZiGydTM6zErG7dGDlErZNpFqNqXAcGPcDAEkW1BgnWOqsdkbQZVzEPaSHZSATIcNQRp57+KqcNhzA4H1VBW7IOOIfVbW7phcHBrA7WBd1xBnMd/Fc3/AGFS7fl/EdngqcNyWGekoUHZtZpaBmJdvzOJJi0wePJTV2wmpxUkcrWHg6oO0MF3jS0GARECeEW8UD0spL3OkQ0EbyTEeUXTisQeejEVaFRlOo9j2PzwG2dDN5IiL/IqnxWGqOrOquqS7KXNbctDJ9kzYW16L07G7MpVS01GAlplpuCD1Buo1XZFMOzNpMJiAS0GBEWJd19VxrTSjZui1g2UoeG4Sy8/gwtPEOJt7PG+vmPksft3CRXeACJveIuJJHmSvV9u7KZHeNBa5zmgxYNn2jB3dNSs5szYVGtia3fiWsaA6TAzGACDroE3W1S55RjpNJGMXJvkstlV216THTcABwaXNyugSLHkIRtOqBY7tATEnqVaYTZOGoMcaTYAb4nNdOl4MnX7rN4/G1GOGYZZAgG9jMGTB+aw08Vp7PFn+1fhv5HRqaZ31uuvv+5bbHwtFz+8qNbUqmMrnAGA2zA0GQSBAnXwrXsDpBJtFxG/jKptnbObkY4tLpAJIMGYniICumNAED6/VdtUt8nOOdr6Tx78fjJzQjKMVGeM/I4KfiLpPSTA8lS9rNnnEYYtgZx4mgGfEAYAMjUEjzV47kmgwyCXaToI4RrPNbNZWGGsrBUdkXBtLuXH/Now2o2T4S4CoLHdDwJG8FW1alMAOywZgGJ01jclCg0OLgAHHUi02AvxsBrwCHUgSTvjLO+NUXCJSwsIo8bssua8MALi55INgWmS1vx6Kw2bhTTpim7UX8IIFzpO9U+LqVWYmldxc0kEW/zqZmJAtmaTP2T3aDab2tDGNh5GaXEANFxJ1kiNNPks47I/F1+B4vw4fSHtuEAd40hr2eEEuM5dSfDLiBrG8A6aiwwWIY6m2o1xyvAIJc46iYuTHRVuxA1tEAkuzFxOYhwdmN4k2kk23mVad80S0w0CG3gC7ZgeS0TTWV0FNOI5WbI0B0IkkD1CbBeBGVv/ADcfiWp5oEW0QpJENfuMZtYBn00TWJe4CQWg8XTEeSfKb7wTAIJ4IDoVz2YP+Y7hl+oj5lURq2uL8BJHqArrsm4l7pABy6AzvHJRPolETahPe1Iicx1Mb+ij0yfxAeRJ+gT20nTVqAEjxG4HPmIKjOfliZMmN2p6IuiB6Umk+fwkdY+hKQ15k+G3G3ySmvM+zbjI/upA6hcQgOrmQTMCeMCfVC6oAmqzMCDv5A/NeP1NnubjhQxL4hwBcDALYlpbwzW6Er2JZHt32bdiA2rRbmqts5s3c3dEmJBm1tSufU1ynXiJpXJKXJPpNa1rWCYgAamwFrpVWq1glxDRxJWQ2HiqlOm0ODi5pc05plsGMhkf2WqwtcVG7p3j5L5yypwfJ6K64FMe192uBIi4vzCezk+F0vBI1vHSIKaBG5p5mAPnE+SmYCnJJMQNxE6zztotdJvd0YweDO3Cg20WNJoAgCAlribqVQ3cT0Er6Y80Ux8zYjrF+Yg/NKcJEG4KbZVBnURx6IY+dxHWPWxQDOOwpfTLGQ2ZAItlkES2BY3WY2ViKTGPa5z/AGpJdDnOOmoEECOC1tWplaXHQAn0Erzmo5znF5MSSS0BsXMxvPxXBrbNm1o1rk0abbezg/DVae5zSGkkWOomQIBIA3rzzZtVzq7BUznM5jCXGSRIaAZNoEDlC1tbaDwAHulkazcnUABZ/alTvqlMsY7NBbE+KWuLpMG3tfAqsq9/H4FTnfPNfCXn8z1aiIAERFgBGg0gDRcFTNpIji0j/wDQVTtHafdg3BLh4GhxJuYk+GQNfxboVpSMQ3K6I1JB8rnMSu9STbS8iji0svzHKkwcsTunTzSWONg72oJsDFvlqEuUitVyifqB81YgcQo9HE5jEXi/iaY0tY80uvmjwZZ/qmI8lIIe2NnmqBlIDgZm/pY74+Sg4sNLWtrNrNgOGaxiSIOZh3DT6q9HNIp08u9x6kn5qjgmVcUVowwlpFQgMsN8NiIMjrfjxhP902oDclpkQDaPTw+zbqnMRaS8gtIgNgSeU7/1UOriiYyy3jvn9xv4lZW310r4vYtGvPRW7Up1KZD6TnkuAvLss3sYEH0U7ZmIrPBbV7tj2kBxBObQGYiLjfJCfr4nwC46zGlzIiBuUim1kB0NaeNgb81pVOHKj9fcz8JqWc/YScWQ4NLbkkajrInW0W68FIASQ2bkCZ/sUgVhmy3noY9RYLU0EuyPcQQ1xGsiY4XhXnZRwNR8EWbFosZFraLPVqxfLaboe0ieA5EwbwRbXRXfY0uNWrI8IAGm8ndbQxz6qs+iRzbtDLWJ3OAd9D8RPmoC0238Jnp5h7TL+X4h8AfJZgKIPKDGqtPMYLZHvSQelrpbaYaPC3ThE+pS11WIE97cDK6/KR5kWCcXEIDj3gCSlApLGACAAOiUgCUhlUESL/vmlJqqGk/hLhpN4+qAwW2K5bj8QMkAik+5EgmkGnTScnw5pzZu0A0wR4XCJaTI6QE32kMYyobFzqdMxf8ACXtI9R8VW18c2kMxbmDSMzQYtIn9/JVt0VM6ZTa579hOdjlFReMYx6fc2gGY5WtzECZO7gePC4VvgML3bYJ8pkeRN1XdmXtq0xXbOV48MiCBNwRyIjyV0vP0GlUIqxrk6L7G3t8htzCT7RAkQBHoZ1XK1AO5Wg2aZHAyOvqnEL0jnG6NENn7NEcrD5p2U13Tc2aBm4pagA/Q2nlx5LE4ugWVXNJ8IMAEt8p8M/FbaVj+27Cwh7CPHY8czYykfvcubVUuyPHZrVaq8tlNtRzYGaGncGlwkc7BXPYrCB1N9TuxndU9ojxFkD2SdIN5HBZzY+zKuIeGtAAvndBgDjrrr1XpeBwjaTGsZoABqToI3lRpdMqV3kj/AJDnFrHZQYvBOq40A+ywNMkEmAM1zN/EYWic15JvDYERBM7zcffyTsrkreFe1t+ryROe5JeiwdYIFzJ4rq5KFoUOoXEIDqj4vEZBbU/uU+oG0zdvG/Dl5rDUzcKpSXZaKyyNWrF3tFMuqAb/AETjcOXiMsjnpa+/yTVXBtaYLG8rDQ8PT4LwJQskt80/qdGUuEKBUzCHMMrrgXg/A/vkoLWgaAAclP2dTEZrz5gfYrp/Tt3i/D15lbcYHsTTcYyujluPDjpCca3jE7ym2kPg+IQTymLX4hNYmg57hplHMedsp+a945x8ssYtM3AGp3rS9k8OW0i5xkuMTESG2+Zcs1h2Pc/IGi5AbfUniNwC3mFoBjGsGjQB+qzsfGCUOrKbXwHdOkew425H3fty6LVprEUGvaWuEg/uQs4ywyTFoJT+OwbqTsrtPwncR9+ITAW5A1TxIPLqW+lin006iCZv5EpYQgUhcQgOpHdNnNAzcYv6pSEBg+2GGIxbH+LK6iWSZs5jy6AeYcT5LuwdjOquzZ4DSCCRJnhrZWvb/Dvdh2vZM03tcY92YceQj5pzsW7/ACnACRm9uZzEjhEWEacV0Rm1W8FZLLRf0aYaIAA6WCXKj4vFtpgZt/CPqUujVDmhw0PT6LnLDiJXFxAM1qpbJIbltckz5w0pWHrZhNo3QSfmAnJXJUA6kVKTXe01pjSQD80qVyVIBrAJIETrCVKQ5yZw2JD5gERxj7oCTKFHdWIdGVxHHckV6VL8YYCd5DZPqgJaYxT3CA0HmQAfmQmaODpXGUOiNQ228RbmpFOi1t2tAPIAaIBVIGLmTxiPVLXJRKA6uFomSBKF1AJqtJFnQegPzUbG0GlsPM8yJ0veBEdVKXHCbFRKKlFxZJX4TBNJzkh3u+GLeeqm0o0Dco6AfJdqPDWkxYDQDdyCYxBLgA3MJ1IyyBGlzZUqqjXHEUS3l8jeIxLg4iARFg3Nn6mAYk23JeBY5rAHG/ym8GUlzW04DWgu85POYuVcbB2SajszpyDWTIJ90cuJ8umjeECy7NYD/wBrhrZnTe7z0HKeKv1wBdXO3lgEIQoAzi8M2o3K4W+IPEc1lcfgHUje7To7ceR4FbBJq0w4EOAIOoKtGWAYhCtdobFcyXU5c3h+If8Ab59VUytk0yDqFxdUkAupLpi0TzSAX7w31OnogFvbIIOhsqbAbAGHqZsPULGH2qbhmab/AITILSN2qulwpkDfdNmYGY3PE8zxXW9ABy/sk1InS/G0xwkoaeKAiVtpZXEZTaymym2NibkzxJPpwSpQHZRKTKJQCKbXAkl+YbhAEemqclNvfGjSekfUhcZUJ1a4dcv0cUA7KJSUSgFSuOaDqAV0tI3JJcBqQEAmtSzNhrizhCXSZlESTzOqca2UvujwQDaEo0zwSch4FACElzH/AIQPNcGYe1Hx+qEi0LkoQCaZdfNGpiOG5ca2CTJM+gtuS2gkwASToBqei0Gy9gxDq1zuZu/3cemnVQ5JAg7J2SasOdIp/F3Tlz9OI1VOmGgBoAAsANAlIWMpNkghCFUAhCEAIQhACgY/ZTKl/Zd7w39Rv+anoUp4BkcXsupTNwC3iPrf6KCSZFrb5+nFbxQcXsqnUuWweIWkbPUjBl+5n8XwXP4b+o/RXD9hvB8LgR6Lg2PU5ev6K+5epOEU4wxm5twXRhANJVsdk1eA9Uh2yqvuj1CbkMIp8gafaPokVbGbAczv5K4dsir7o9Qm3bFq+4PVv3TchgpQ3fLj5yEsGVbfyWr7n5m/dH8mq/8Az/M37puQwVbaZPL0TooDn6qeNk1v/n8Wfdd/lVb3D6s+6bkMIrajWtiQ4zwzH1jRIFRnuv8A+NT7K1/lVb3PzM+6P5TW9z8zPuo3L1J4K+mGkWHK4INjG+6cCmfymt7n5mfdH8pre5+Zn3TK9QRFwUhvv1U3+U1vc/Mz7rv8pre5+Zv3TcgQa2JA8IsTp6foqXEYqm03qND+BcJJ3W1Kqf8AEWviMHkMZO8zBrvC4EgeJpvDTBtvN40thW4nPNWtkexsAQ0Mh2R0BzmQ5jiWNIdBEmeuE58l0j1nZW0S45HeU7iN06kRdWkrzb/D2ticXWhrQ7I0OdqC38DcznHLdoBEa3PFeo0tkV97PzN+61hPK5IksMYlNvrAWFzy+qnnYtUxYW5hSKPZ6f8AyOjkNfXRW3RKlFVcdzb+an4DY1SpBIyN4u18hr6wtJhcBTp+y2/E3P6eSlKrs9CCJgdnMpDwi+9x1P26BS0IWQBCEIAQhCAEIQgBCEIAQhCAEIQgBCEIAQhCAEIQgBCEIAQhCAEIQgBCEIAQhCAg7a2TSxdJ1GuwPY6OoIuHNO4g7150f8FKPfd4MXXjNIGWkXayPEWwdPd8lxCYJTaN/wBnez9DA0zTw7MoLi55PtPedXOO8/AbgFaoQhAIQhACEIQAhCEAJLnQhCAGOlKQhAf/2Q=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5" name="AutoShape 4" descr="data:image/jpeg;base64,/9j/4AAQSkZJRgABAQAAAQABAAD/2wCEAAkGBxQSEhUUEhQVFRQXGBgYFxgXGBQcFxgXFxQYFxcYFxwYHCggGB4lHBQUITEhJSktLi4uGB8zODMsNygtLisBCgoKDg0OGxAQGi4mICQsNCwsLSwsLCwsLCwsLCwsLjQtLCwvNCwsLCwsLCwsLCwvLCwsLCwsLCwvLCwsLCwsLP/AABEIAKcBLgMBIgACEQEDEQH/xAAbAAABBQEBAAAAAAAAAAAAAAAAAgMEBQYBB//EAD4QAAEDAgMFBQYEBAYDAQAAAAEAAhEDIQQSMQVBUWFxBhMigZEyUqGxwdFCouHwFBVi8QcjcoKS0jNDU7L/xAAaAQEAAwEBAQAAAAAAAAAAAAAAAQIDBAUG/8QALxEAAgIBBAAEBQMEAwAAAAAAAAECAxEEEiExE0FRkSJhcYGhBTLwI7HR4RQVwf/aAAwDAQACEQMRAD8A9wAXUIQAhCEAITGLxbKYl5jhxPRZPavauSWtBAFoBj1d9lWU4wWZPCBqcTtBjLEyeAuf081WYjbLj7ADRx1P2HxWRbtyAS9oA4g/dMP7WUY9mpPIM+pU1XUz/a8mc7FD9zwad2JeTJe71KZr49zPaqho/qcf+wWardpGuaARVpyZD8rTod2gPoVTVcfUDo71tRhJkVZqCNRqDHVbOcUYy1EV0b5204majrAEmXRcWgqG/tEMpcw1HmAcskG5jVxg+UrMYjarAxjWG4yh+VrcrrXMZQYFrWHI736mCfWc40rU2iQ59OTJnM0F0l3lbgm9eRDub/aT29qsQ92WjQqOO+Xugdd3xSh2hxN5LBBggd8fiYCrNg7ZfSf3VXJkLiA5ugJ0DcoggkH0N7LQ7WqhlIgn2vCNZve0A7p9FMPiKpuUW9xFHaSr+3O+6Qe0dfiPz/8AZUdehniS4H+kx5c1Nw2yKhaIBA4vN+pm61wjnVlsumy2wG2673ZbH/c9sfEq1di32mpB3+In0uFW7LoU6cAPY57t4cCSNRHERwU+XZtBl4yZnpHXeoeDuqUlH4nydrY2oxpcTUfG5kyegLrqLgduOqmA2s0f12gC1xMjoU++uA6CWi03cAfRZ/H9pMjTUp0Mzd7i5ozDSQBJI/uowX58jU/xD/ed6lMvxVUGc1ub3A+v0VRsnbQr02ucyM0zFwCCReYPw3qfWrNiJi1racDCx8avnlcF9siYMU7e8g8MxXf4p2md0/6iqyhXawAATxMX85+6QcW+DcenHgsXrKl2/bkv4Uiwfjqg3P8A+W7jYpbMaTpUJ/3H7qje4k3kz8P3yRlXE/1VJ8R4+v8Ao2Wl47L7v3e871KRUxLgPbI6uICqRXdEagcQClDEnR0OHPWfJdEf1Kh+q+3+Cj080WdPEv1zW4hzlNobWqN1IcOf3H6rPDEkGwEcL+e9ODG8QfWyutfp5dv8MjwLPQ2GG2wx1neA89PX7wrAGdFgjj28HT0+uiewO2HMMtdDbeEi075/RX8al9TXuV8OfobhCq9mbaZVgHwuO6bHorRWKguLqEAIQhACEIQAq3aW1BTlrPE/4Dr9lG2ttQyWUzHvO+g58/2KLuZ9ol3I6azpvWkYebIbKvamIq1qmVwDr2MA+enhidwEKO3YbyZOWd3taX1IstC2y6VhLRwnJym2/v0M4PNtovdnLTADSRA0sYnnpqopMKftqg816kNfGa1tYEGctrmT5qGcG86tdHQ7lg1Ct7V5HlWxlKbeGFQgwQDO8kzI5cPUpzBUQ+o1hcGhxjMdBvumKOzYcC6m8iQTBeLAzxTgougnKYGpgwJ0ngrKSl1yUcWuWjd4bYFFggNzSLvJ8Xlw8lRY7a4ZV7rIw0WHKQ9pJF4cWxMb4gbrcFX0dqvbRNIF0lwIOY+Fo/C0br8ExhME6qYbEwTc3Ma21W7s4SgjaVucKCNd2apYcCo6hmIBAl03gZpE/wCoi4myscbghVphs6EOBMm9/oSs12fpuw9fu3VJcQZpggyYtJs0ECT06rYNPKFvW+DqqxKGGiHs3ACkJMF51ImOgUruxBG48yloVzWMVFYRVYLs/haNU1KeHptqGTnyyZNjBPszfTiVOpP8RGaTaREARw53G9LxIcWODDDoOUxMGLGN6zeLezD5e+rB72CXF3tvJuBlEyLRfhqsrJ7FkntjfaUYmpVyMj+HgE3aM8Xe03l2h8PBN43DuOGqd0e5cSBJIGZswWyJyzPwVe7br8QfExrQHnu4a0loPvTYl1zb4qnxm2n4oupFxfTNsmUWANjDbNiRfVVepi48LOPQpv2bo4bz9zS9n8GaVKG1HPDjOjQBuNiZ+/JWpe1skmOJJMX62WY2VX7hwY0kiPZJJIEWk34K/wAPi2PnLpvgGZ8h8V85fNzk35dnqUxaj8SwyW5wGu/RGYKMa0SI69eM6nqo2IxLQcxIbIjcOt1hwS7Yos03VBNg6Dyg/NVrMeYkeO8eE5ud+GvyUtlds5jLZF50/RBG2MhxtJwI8ZN9Ibfl++CdVY7bNFubKbjcAQHHkYRR21ScBLspneCAOROnx3Lf/jWtZ2v2I8avONyLJ3JclQK21WQcj2OcNALgiRvFt6Vg9pNdrDXfA9JWbrku0bJbllFicO+fZMcZb95RWw5BAkGfL9/onKOOMwSDy3p+ph87RczuJ+RhepDSUWVOVWW/m8fzJyO2cZYkNUdnjLDh8XZv+QMrQbL21Hheczfe1I68R8eqp8NmjxRoIgn4iLJdSYtE85Xq11RjBRSOaUm3lm2Y8EAgyDoQlLI7L2i+kbwWnUD5t5/NaqhWD2hzTIKrKOAOIQhVAKq23j8gyNPiOp90fcqfjMQKbC47vidw9VkalQuJc65Jkq8I55IZwLq4EmozMIK2ICnWDtJtxa4fEi6TjcT3bC7yA4lKo0g0QPp9FC23QzUjAki+86A8is7nJQbh3jgIoSfESZLnGSY+oCVO5RnN8IDszRYyDB6WA+S5/CCLOqX/AKivlmufi7NiQSDoeUWg8ij+I8PdmHSDmBzZYvlbA1AsdyRQpZRBM33mSLc/3dScFgn1TbLbVxG7gL6rSiU1P+nyyskmuSuwWyBWdABI/HcANvuFj5X6rTUNgMY8Oa5wtBAMSN4kaDTT4qbg8I2kwNaNBuAk8fUqUCvoKqNvMnl/zow8OC6Q33IkHeBbT14zr6pyUKFTwhD81tZnwyddfBvkzddBYnIXEio8iIBMkA8hxQCMZihTaXHcsz2mpnFtaxmUODg694GUy0+GxJgxf2Vf7XqsbTPeRl5mBr1WcbtlzZyBsk2JOaByA013krK6UFFqzo2qr38JciMF2Z7thDslQuktkQ3SMpzOmeg3qDtXCOwrJpnJQmzC0Atc4ElpIG+AAeikU9v1GVKTar2ilmOc5BoQY0EjxQbcFfYqvh6uFqGo7Nh32c+Y3hoiTIIIHmsKq65xzXwiLMxk4T8v/TN9mqbTnqYul3byA2mHElxEZpJjcdJG8q6fWpMph9Ih0C4NnW4eG5/cqR/B0ajAWuaYaA0tqTLQLSbm1xv0WdxPhq5KQ8IbL/Z11nw62I3b1pdTW4veuCYThCPGfouf7k/C7Vo4hr6dHL34GYtqNuGi9ibTfcVUs7RUjUyh/nbLrGWRv56c12jiH4d/esADnAgkgRcyQRY/habQTCp62zaVZxPha5ziSW2hznGSROkk25KI/p8JVqSSax5/68/mUjdBvLyaVuPa6bTrzB9FGqYjMIaMo4b/ADSmYanQw5zlzsjXZnOJPiiwA+QkLO7I2q98Ahskm4m3IzJXkuqppupP7s6K9kLU5Pjy48y2qUM2uvJQ6uAPE+Tj8lYpupUI0aT0jlxPP4K1epsgsL8nfdoqrHua5+RFo4f3raKQ6SJbcCxjduuZgeaHgkXG+w0jqb/BS9l4ru3Na5+Sm4gmACZG8E38+CObumt7LQpVEP6a/wAssex2IFUFzHBzWugknWGi7RFxeJncrpuIqd8aQa3JlzB5d4oOoDN4m0yI9Jg0cO3DufVpAGi5rn1GMzPmoTmJbYwDwkBM0GYqviKdYsbSpMaQG5pc8PF75bDwtOg68PXqpjSsRPG1FrnLJed28TlyXuZzXKUHuEl5YBxkjfvn7p5cIW5Ubp1Wuu1wcORB+Sn7Mx5pO4sPtD6jn8/RVNKg5rtZbzLyY8zE81IKNJg3DHggEGQbg8ilLP8AZ3Gwe6dobt66kfX1WgXO1hlig7R4jxNZuHiPUyB9fUKkNVoMFwB4SFK2nVLq9SQbGJtFrDfyUYUxM7/3b5acFtFYRUcQgLqkAhwkQhJquIHhGY8Jj4oCk2hQygOIc6LEXNxoY6QUzs/BtqvBIloBBaOM78wB3H0V3jcNnbBmeRMeYmCqzD58OCXtlsS4wB5nLK8+zTpWptZXudanvrx5lgMLTbJ7trQdT4YjSTKb2azJmyw5jnEtLS2AIG4AAcLeigbM2pTqkh7oz2Y1ziZndB47p4KTVwDW1M7AKdQi5a4AVLf+1sX09rUSuyMU8NLBzYXqWtKpmGkcQdycVfQa9vtEeIwSLAeHVscTxTmGrkuLbEC05jmtxBF/VXRUmIXEKSASavsnXTdr5Ie8DX6qPtHKaVQE2cxw1ifCdIuhKMLje0bsU9wYxncNdAc69R0DXeIkmL6HiuYig4GJc22kN9bg/sKFQwj2+ENAA/CGnrrK01UZ4DgA2AQ6bgxwIXkanMsPJ7qVdSW1cGb2lTJpxdxBB59bKkbUcJAdDTqBN4uJvBvyWmJAdFzzgx6rFdo8QG4lxYYMNBje4C8/Bdum0so1/E+Twr9bC+9qC4S7LiiJaLAib3I0PIXWz7OUaYo94xvikh9jIMyB0IhVfZ+iz+GpvqNbLhJzN4m2omNPVXGFr0meFxDWPgeG0E3DjG7n0XDuU7HX68fcU0Sqn4ueH5fU7iqFIv8AE2SLuAdlMEfqqqtsts5WVG5iMwa4gPgwYO6RmFuqf2r2hw+HqPDsxrMgFozQSQN58IsQU9svDvxxpVn0+6pNJcL+J9/K1v7rq0N11b2eXnk1vjXjK7+Rle0mycaW56oe6iw+H/xOyg2nwbuZ3KqpMDQIOl937C9vIleZ9ttkDDvYaYhjmnifEHEmcxvZzfRXtqUeY9HDqVJxT9CupbSeLEAzprA5mLx6p8Yiq12V+UEagX/UdDopnZPs6axFSq0upA2sBnM6eI+zxKuu1Owg5rHUGmcwaWtuDJ36wb66Kq06m9zS9jarU6hw5k+OimiDb6AfAJFRoi+pO4CSTu0uj+FNN+cvnD5RmbI7xsEgkNjQCHEG8TwWs2RgKDfE1rTeWuZnNnG2o5ai11x1aXxHxI9mWtSjnBM2YwtpNaJLmtAcHaZiAYJ3wCAptNrssGGnQZd3qo1Ksz+IfTDYfka8ugXBJbE6k+DepZzTuj4r2V1g8uXeWcpNIFzmPGAPkipUDdemhN/JJqVCHNAbIMyeEeW9Ka8G4MjkpKnVwrpTbAY8RBPIQPmUBxtVweIBEQ4O5g2H1W4wlcPY1w3ieh3j1WJK0fZmtNNzfdPwdf5hypYuMkopdq1A2pUJsMx+aj0qocJBlStpH/Nqf6j81DpuJJ920DK4H46qy6IHl1cQpApC4uqAIY50mQANxBknyiy7UphwhwkJSQ6sAYm8TG+OiAzm09gsbiKFakyTSc5zmB0ZgQRLQCMzgXTe5yxKmYvbLmwILCdGubcAiQddeIi0HVXMDX471iMXtGnXeAxzmDRgkZiGydTM6zErG7dGDlErZNpFqNqXAcGPcDAEkW1BgnWOqsdkbQZVzEPaSHZSATIcNQRp57+KqcNhzA4H1VBW7IOOIfVbW7phcHBrA7WBd1xBnMd/Fc3/AGFS7fl/EdngqcNyWGekoUHZtZpaBmJdvzOJJi0wePJTV2wmpxUkcrWHg6oO0MF3jS0GARECeEW8UD0spL3OkQ0EbyTEeUXTisQeejEVaFRlOo9j2PzwG2dDN5IiL/IqnxWGqOrOquqS7KXNbctDJ9kzYW16L07G7MpVS01GAlplpuCD1Buo1XZFMOzNpMJiAS0GBEWJd19VxrTSjZui1g2UoeG4Sy8/gwtPEOJt7PG+vmPksft3CRXeACJveIuJJHmSvV9u7KZHeNBa5zmgxYNn2jB3dNSs5szYVGtia3fiWsaA6TAzGACDroE3W1S55RjpNJGMXJvkstlV216THTcABwaXNyugSLHkIRtOqBY7tATEnqVaYTZOGoMcaTYAb4nNdOl4MnX7rN4/G1GOGYZZAgG9jMGTB+aw08Vp7PFn+1fhv5HRqaZ31uuvv+5bbHwtFz+8qNbUqmMrnAGA2zA0GQSBAnXwrXsDpBJtFxG/jKptnbObkY4tLpAJIMGYniICumNAED6/VdtUt8nOOdr6Tx78fjJzQjKMVGeM/I4KfiLpPSTA8lS9rNnnEYYtgZx4mgGfEAYAMjUEjzV47kmgwyCXaToI4RrPNbNZWGGsrBUdkXBtLuXH/Now2o2T4S4CoLHdDwJG8FW1alMAOywZgGJ01jclCg0OLgAHHUi02AvxsBrwCHUgSTvjLO+NUXCJSwsIo8bssua8MALi55INgWmS1vx6Kw2bhTTpim7UX8IIFzpO9U+LqVWYmldxc0kEW/zqZmJAtmaTP2T3aDab2tDGNh5GaXEANFxJ1kiNNPks47I/F1+B4vw4fSHtuEAd40hr2eEEuM5dSfDLiBrG8A6aiwwWIY6m2o1xyvAIJc46iYuTHRVuxA1tEAkuzFxOYhwdmN4k2kk23mVad80S0w0CG3gC7ZgeS0TTWV0FNOI5WbI0B0IkkD1CbBeBGVv/ADcfiWp5oEW0QpJENfuMZtYBn00TWJe4CQWg8XTEeSfKb7wTAIJ4IDoVz2YP+Y7hl+oj5lURq2uL8BJHqArrsm4l7pABy6AzvHJRPolETahPe1Iicx1Mb+ij0yfxAeRJ+gT20nTVqAEjxG4HPmIKjOfliZMmN2p6IuiB6Umk+fwkdY+hKQ15k+G3G3ySmvM+zbjI/upA6hcQgOrmQTMCeMCfVC6oAmqzMCDv5A/NeP1NnubjhQxL4hwBcDALYlpbwzW6Er2JZHt32bdiA2rRbmqts5s3c3dEmJBm1tSufU1ynXiJpXJKXJPpNa1rWCYgAamwFrpVWq1glxDRxJWQ2HiqlOm0ODi5pc05plsGMhkf2WqwtcVG7p3j5L5yypwfJ6K64FMe192uBIi4vzCezk+F0vBI1vHSIKaBG5p5mAPnE+SmYCnJJMQNxE6zztotdJvd0YweDO3Cg20WNJoAgCAlribqVQ3cT0Er6Y80Ux8zYjrF+Yg/NKcJEG4KbZVBnURx6IY+dxHWPWxQDOOwpfTLGQ2ZAItlkES2BY3WY2ViKTGPa5z/AGpJdDnOOmoEECOC1tWplaXHQAn0Erzmo5znF5MSSS0BsXMxvPxXBrbNm1o1rk0abbezg/DVae5zSGkkWOomQIBIA3rzzZtVzq7BUznM5jCXGSRIaAZNoEDlC1tbaDwAHulkazcnUABZ/alTvqlMsY7NBbE+KWuLpMG3tfAqsq9/H4FTnfPNfCXn8z1aiIAERFgBGg0gDRcFTNpIji0j/wDQVTtHafdg3BLh4GhxJuYk+GQNfxboVpSMQ3K6I1JB8rnMSu9STbS8iji0svzHKkwcsTunTzSWONg72oJsDFvlqEuUitVyifqB81YgcQo9HE5jEXi/iaY0tY80uvmjwZZ/qmI8lIIe2NnmqBlIDgZm/pY74+Sg4sNLWtrNrNgOGaxiSIOZh3DT6q9HNIp08u9x6kn5qjgmVcUVowwlpFQgMsN8NiIMjrfjxhP902oDclpkQDaPTw+zbqnMRaS8gtIgNgSeU7/1UOriiYyy3jvn9xv4lZW310r4vYtGvPRW7Up1KZD6TnkuAvLss3sYEH0U7ZmIrPBbV7tj2kBxBObQGYiLjfJCfr4nwC46zGlzIiBuUim1kB0NaeNgb81pVOHKj9fcz8JqWc/YScWQ4NLbkkajrInW0W68FIASQ2bkCZ/sUgVhmy3noY9RYLU0EuyPcQQ1xGsiY4XhXnZRwNR8EWbFosZFraLPVqxfLaboe0ieA5EwbwRbXRXfY0uNWrI8IAGm8ndbQxz6qs+iRzbtDLWJ3OAd9D8RPmoC0238Jnp5h7TL+X4h8AfJZgKIPKDGqtPMYLZHvSQelrpbaYaPC3ThE+pS11WIE97cDK6/KR5kWCcXEIDj3gCSlApLGACAAOiUgCUhlUESL/vmlJqqGk/hLhpN4+qAwW2K5bj8QMkAik+5EgmkGnTScnw5pzZu0A0wR4XCJaTI6QE32kMYyobFzqdMxf8ACXtI9R8VW18c2kMxbmDSMzQYtIn9/JVt0VM6ZTa579hOdjlFReMYx6fc2gGY5WtzECZO7gePC4VvgML3bYJ8pkeRN1XdmXtq0xXbOV48MiCBNwRyIjyV0vP0GlUIqxrk6L7G3t8htzCT7RAkQBHoZ1XK1AO5Wg2aZHAyOvqnEL0jnG6NENn7NEcrD5p2U13Tc2aBm4pagA/Q2nlx5LE4ugWVXNJ8IMAEt8p8M/FbaVj+27Cwh7CPHY8czYykfvcubVUuyPHZrVaq8tlNtRzYGaGncGlwkc7BXPYrCB1N9TuxndU9ojxFkD2SdIN5HBZzY+zKuIeGtAAvndBgDjrrr1XpeBwjaTGsZoABqToI3lRpdMqV3kj/AJDnFrHZQYvBOq40A+ywNMkEmAM1zN/EYWic15JvDYERBM7zcffyTsrkreFe1t+ryROe5JeiwdYIFzJ4rq5KFoUOoXEIDqj4vEZBbU/uU+oG0zdvG/Dl5rDUzcKpSXZaKyyNWrF3tFMuqAb/AETjcOXiMsjnpa+/yTVXBtaYLG8rDQ8PT4LwJQskt80/qdGUuEKBUzCHMMrrgXg/A/vkoLWgaAAclP2dTEZrz5gfYrp/Tt3i/D15lbcYHsTTcYyujluPDjpCca3jE7ym2kPg+IQTymLX4hNYmg57hplHMedsp+a945x8ssYtM3AGp3rS9k8OW0i5xkuMTESG2+Zcs1h2Pc/IGi5AbfUniNwC3mFoBjGsGjQB+qzsfGCUOrKbXwHdOkew425H3fty6LVprEUGvaWuEg/uQs4ywyTFoJT+OwbqTsrtPwncR9+ITAW5A1TxIPLqW+lin006iCZv5EpYQgUhcQgOpHdNnNAzcYv6pSEBg+2GGIxbH+LK6iWSZs5jy6AeYcT5LuwdjOquzZ4DSCCRJnhrZWvb/Dvdh2vZM03tcY92YceQj5pzsW7/ACnACRm9uZzEjhEWEacV0Rm1W8FZLLRf0aYaIAA6WCXKj4vFtpgZt/CPqUujVDmhw0PT6LnLDiJXFxAM1qpbJIbltckz5w0pWHrZhNo3QSfmAnJXJUA6kVKTXe01pjSQD80qVyVIBrAJIETrCVKQ5yZw2JD5gERxj7oCTKFHdWIdGVxHHckV6VL8YYCd5DZPqgJaYxT3CA0HmQAfmQmaODpXGUOiNQ228RbmpFOi1t2tAPIAaIBVIGLmTxiPVLXJRKA6uFomSBKF1AJqtJFnQegPzUbG0GlsPM8yJ0veBEdVKXHCbFRKKlFxZJX4TBNJzkh3u+GLeeqm0o0Dco6AfJdqPDWkxYDQDdyCYxBLgA3MJ1IyyBGlzZUqqjXHEUS3l8jeIxLg4iARFg3Nn6mAYk23JeBY5rAHG/ym8GUlzW04DWgu85POYuVcbB2SajszpyDWTIJ90cuJ8umjeECy7NYD/wBrhrZnTe7z0HKeKv1wBdXO3lgEIQoAzi8M2o3K4W+IPEc1lcfgHUje7To7ceR4FbBJq0w4EOAIOoKtGWAYhCtdobFcyXU5c3h+If8Ab59VUytk0yDqFxdUkAupLpi0TzSAX7w31OnogFvbIIOhsqbAbAGHqZsPULGH2qbhmab/AITILSN2qulwpkDfdNmYGY3PE8zxXW9ABy/sk1InS/G0xwkoaeKAiVtpZXEZTaymym2NibkzxJPpwSpQHZRKTKJQCKbXAkl+YbhAEemqclNvfGjSekfUhcZUJ1a4dcv0cUA7KJSUSgFSuOaDqAV0tI3JJcBqQEAmtSzNhrizhCXSZlESTzOqca2UvujwQDaEo0zwSch4FACElzH/AIQPNcGYe1Hx+qEi0LkoQCaZdfNGpiOG5ca2CTJM+gtuS2gkwASToBqei0Gy9gxDq1zuZu/3cemnVQ5JAg7J2SasOdIp/F3Tlz9OI1VOmGgBoAAsANAlIWMpNkghCFUAhCEAIQhACgY/ZTKl/Zd7w39Rv+anoUp4BkcXsupTNwC3iPrf6KCSZFrb5+nFbxQcXsqnUuWweIWkbPUjBl+5n8XwXP4b+o/RXD9hvB8LgR6Lg2PU5ev6K+5epOEU4wxm5twXRhANJVsdk1eA9Uh2yqvuj1CbkMIp8gafaPokVbGbAczv5K4dsir7o9Qm3bFq+4PVv3TchgpQ3fLj5yEsGVbfyWr7n5m/dH8mq/8Az/M37puQwVbaZPL0TooDn6qeNk1v/n8Wfdd/lVb3D6s+6bkMIrajWtiQ4zwzH1jRIFRnuv8A+NT7K1/lVb3PzM+6P5TW9z8zPuo3L1J4K+mGkWHK4INjG+6cCmfymt7n5mfdH8pre5+Zn3TK9QRFwUhvv1U3+U1vc/Mz7rv8pre5+Zv3TcgQa2JA8IsTp6foqXEYqm03qND+BcJJ3W1Kqf8AEWviMHkMZO8zBrvC4EgeJpvDTBtvN40thW4nPNWtkexsAQ0Mh2R0BzmQ5jiWNIdBEmeuE58l0j1nZW0S45HeU7iN06kRdWkrzb/D2ticXWhrQ7I0OdqC38DcznHLdoBEa3PFeo0tkV97PzN+61hPK5IksMYlNvrAWFzy+qnnYtUxYW5hSKPZ6f8AyOjkNfXRW3RKlFVcdzb+an4DY1SpBIyN4u18hr6wtJhcBTp+y2/E3P6eSlKrs9CCJgdnMpDwi+9x1P26BS0IWQBCEIAQhCAEIQgBCEIAQhCAEIQgBCEIAQhCAEIQgBCEIAQhCAEIQgBCEIAQhCAg7a2TSxdJ1GuwPY6OoIuHNO4g7150f8FKPfd4MXXjNIGWkXayPEWwdPd8lxCYJTaN/wBnez9DA0zTw7MoLi55PtPedXOO8/AbgFaoQhAIQhACEIQAhCEAJLnQhCAGOlKQhAf/2Q==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10" name="מלבן 9"/>
          <p:cNvSpPr/>
          <p:nvPr/>
        </p:nvSpPr>
        <p:spPr>
          <a:xfrm>
            <a:off x="0" y="548680"/>
            <a:ext cx="9144000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he-I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תמונת המצב בעולם  – בחינות בגרות</a:t>
            </a:r>
            <a:endParaRPr lang="he-IL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418" y="1367944"/>
            <a:ext cx="8280920" cy="46474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defTabSz="685800"/>
            <a:r>
              <a:rPr lang="he-IL" b="1" dirty="0">
                <a:latin typeface="Tahoma" pitchFamily="34" charset="0"/>
                <a:ea typeface="Tahoma" pitchFamily="34" charset="0"/>
                <a:cs typeface="Tahoma" pitchFamily="34" charset="0"/>
              </a:rPr>
              <a:t>בעוד שברוב מדינות העולם רוב </a:t>
            </a:r>
            <a:r>
              <a:rPr lang="he-IL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ההיבחנות היא פנימית </a:t>
            </a:r>
            <a:endParaRPr lang="he-IL" b="1" u="sng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(אמריקה , קנדה- אונטריו, בלגיה, שוודיה- רק פנימי. אנגליה, פינלנד, אוסטרליה, גרמניה- עד 4 מבחנים)</a:t>
            </a:r>
            <a:endParaRPr lang="he-IL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וההבחנות החיצונית , אם ישנה, </a:t>
            </a:r>
            <a:r>
              <a:rPr lang="he-IL" b="1" dirty="0">
                <a:latin typeface="Tahoma" pitchFamily="34" charset="0"/>
                <a:ea typeface="Tahoma" pitchFamily="34" charset="0"/>
                <a:cs typeface="Tahoma" pitchFamily="34" charset="0"/>
              </a:rPr>
              <a:t>מרוכזת למועד בחינה 1-3</a:t>
            </a:r>
            <a:r>
              <a:rPr lang="he-IL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בדרך </a:t>
            </a:r>
            <a:r>
              <a:rPr lang="he-IL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כלל בשנת הלימודים האחרונה.</a:t>
            </a:r>
          </a:p>
          <a:p>
            <a:pPr defTabSz="685800"/>
            <a:endParaRPr lang="he-IL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בארץ </a:t>
            </a:r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היינו </a:t>
            </a:r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טרום התוכנית</a:t>
            </a:r>
          </a:p>
          <a:p>
            <a:pPr defTabSz="685800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ב100</a:t>
            </a:r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% היבחנות חיצונית </a:t>
            </a:r>
            <a:endParaRPr lang="he-I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ב-10מועדי </a:t>
            </a:r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בחינה </a:t>
            </a:r>
            <a:endParaRPr lang="he-I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שהתפרסו </a:t>
            </a:r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על שלוש שנים</a:t>
            </a:r>
          </a:p>
          <a:p>
            <a:pPr defTabSz="685800"/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b="1" u="sng" dirty="0" err="1">
                <a:latin typeface="Tahoma" pitchFamily="34" charset="0"/>
                <a:ea typeface="Tahoma" pitchFamily="34" charset="0"/>
                <a:cs typeface="Tahoma" pitchFamily="34" charset="0"/>
              </a:rPr>
              <a:t>תוכנית</a:t>
            </a:r>
            <a:r>
              <a:rPr lang="he-IL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 ההיבחנות </a:t>
            </a:r>
            <a:r>
              <a:rPr lang="he-IL" b="1" u="sng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ההחדשה</a:t>
            </a:r>
            <a:r>
              <a:rPr lang="he-IL" b="1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defTabSz="685800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העבירה </a:t>
            </a:r>
            <a:r>
              <a:rPr lang="he-IL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לפחות 30% להערכה בית ספרית </a:t>
            </a:r>
            <a:endParaRPr lang="he-IL" b="1" u="sng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וצמצמה </a:t>
            </a:r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ל- </a:t>
            </a:r>
            <a:r>
              <a:rPr lang="he-IL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8 מועדי בחינה </a:t>
            </a:r>
            <a:endParaRPr lang="he-IL" b="1" u="sng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r>
              <a:rPr lang="he-IL" b="1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שמתפרסים </a:t>
            </a:r>
            <a:r>
              <a:rPr lang="he-IL" b="1" u="sng" dirty="0">
                <a:latin typeface="Tahoma" pitchFamily="34" charset="0"/>
                <a:ea typeface="Tahoma" pitchFamily="34" charset="0"/>
                <a:cs typeface="Tahoma" pitchFamily="34" charset="0"/>
              </a:rPr>
              <a:t>על </a:t>
            </a:r>
            <a:r>
              <a:rPr lang="he-IL" b="1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שנתיים</a:t>
            </a:r>
          </a:p>
          <a:p>
            <a:pPr defTabSz="685800"/>
            <a:r>
              <a:rPr lang="he-IL" b="1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המשרד ימשיך לחזק מגמה זאת </a:t>
            </a:r>
            <a:endParaRPr lang="he-IL" b="1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685800"/>
            <a:endParaRPr lang="he-IL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35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2600400400"/>
              </p:ext>
            </p:extLst>
          </p:nvPr>
        </p:nvGraphicFramePr>
        <p:xfrm>
          <a:off x="539552" y="188640"/>
          <a:ext cx="7992888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546" name="Picture 18" descr="Paraglider, Mountains, Fly, Paragliding, Alpine, Hobby"/>
          <p:cNvPicPr>
            <a:picLocks noChangeAspect="1" noChangeArrowheads="1"/>
          </p:cNvPicPr>
          <p:nvPr/>
        </p:nvPicPr>
        <p:blipFill>
          <a:blip r:embed="rId7" cstate="print">
            <a:lum bright="30000"/>
          </a:blip>
          <a:srcRect l="23625" r="16925"/>
          <a:stretch>
            <a:fillRect/>
          </a:stretch>
        </p:blipFill>
        <p:spPr bwMode="auto">
          <a:xfrm rot="946968">
            <a:off x="6193297" y="2631469"/>
            <a:ext cx="1797963" cy="1800200"/>
          </a:xfrm>
          <a:prstGeom prst="ellipse">
            <a:avLst/>
          </a:prstGeom>
          <a:noFill/>
        </p:spPr>
      </p:pic>
      <p:sp>
        <p:nvSpPr>
          <p:cNvPr id="4" name="מלבן 3"/>
          <p:cNvSpPr/>
          <p:nvPr/>
        </p:nvSpPr>
        <p:spPr>
          <a:xfrm>
            <a:off x="-32259" y="404664"/>
            <a:ext cx="9144000" cy="8640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הרקע לרפורמת למידה משמעותית </a:t>
            </a:r>
            <a:endParaRPr lang="he-IL" sz="360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מציין מיקום של מספר שקופית 7"/>
          <p:cNvSpPr>
            <a:spLocks noGrp="1"/>
          </p:cNvSpPr>
          <p:nvPr>
            <p:ph type="sldNum" sz="quarter" idx="12"/>
          </p:nvPr>
        </p:nvSpPr>
        <p:spPr>
          <a:xfrm>
            <a:off x="611560" y="6237312"/>
            <a:ext cx="609600" cy="441324"/>
          </a:xfrm>
        </p:spPr>
        <p:txBody>
          <a:bodyPr/>
          <a:lstStyle/>
          <a:p>
            <a:fld id="{D57F1E4F-1CFF-5643-939E-217C01CDF565}" type="slidenum">
              <a:rPr lang="en-US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3667734451"/>
              </p:ext>
            </p:extLst>
          </p:nvPr>
        </p:nvGraphicFramePr>
        <p:xfrm>
          <a:off x="467544" y="1124744"/>
          <a:ext cx="7920880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מלבן 3"/>
          <p:cNvSpPr/>
          <p:nvPr/>
        </p:nvSpPr>
        <p:spPr>
          <a:xfrm>
            <a:off x="0" y="260648"/>
            <a:ext cx="9144000" cy="72008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400" b="1" dirty="0" smtClean="0"/>
              <a:t>10</a:t>
            </a:r>
            <a:r>
              <a:rPr lang="he-IL" sz="4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he-IL" sz="4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עקרונות התכנית </a:t>
            </a:r>
            <a:endParaRPr lang="he-IL" sz="4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0" y="5949280"/>
            <a:ext cx="9144000" cy="504056"/>
          </a:xfrm>
          <a:prstGeom prst="rect">
            <a:avLst/>
          </a:prstGeom>
          <a:solidFill>
            <a:srgbClr val="546D7A"/>
          </a:solidFill>
          <a:ln w="3175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הגברת אמון האקדמיה בתעודת הבגרות ושינויים בתנאי הקבלה</a:t>
            </a:r>
            <a:endParaRPr lang="he-IL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2" name="Picture 4" descr="http://www.clipartbest.com/cliparts/MiL/k9b/MiLk9b5eT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bg2">
                <a:lumMod val="9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313529" flipH="1">
            <a:off x="8162348" y="5435172"/>
            <a:ext cx="975757" cy="975757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מציין מיקום של מספר שקופית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2452-7938-4E52-AD96-430A3A39B8E0}" type="slidenum">
              <a:rPr lang="he-IL" smtClean="0"/>
              <a:pPr/>
              <a:t>5</a:t>
            </a:fld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903790" cy="759617"/>
          </a:xfrm>
        </p:spPr>
        <p:txBody>
          <a:bodyPr/>
          <a:lstStyle/>
          <a:p>
            <a:pPr algn="ctr"/>
            <a:r>
              <a:rPr lang="he-IL" dirty="0" smtClean="0"/>
              <a:t>מגמת צמצום הלחץ בכתה י"א 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14191"/>
              </p:ext>
            </p:extLst>
          </p:nvPr>
        </p:nvGraphicFramePr>
        <p:xfrm>
          <a:off x="179512" y="980728"/>
          <a:ext cx="8712968" cy="5451664"/>
        </p:xfrm>
        <a:graphic>
          <a:graphicData uri="http://schemas.openxmlformats.org/drawingml/2006/table">
            <a:tbl>
              <a:tblPr rtl="1" firstRow="1" firstCol="1" bandRow="1"/>
              <a:tblGrid>
                <a:gridCol w="1465054"/>
                <a:gridCol w="1293144"/>
                <a:gridCol w="1426853"/>
                <a:gridCol w="1466010"/>
                <a:gridCol w="1146141"/>
                <a:gridCol w="1915766"/>
              </a:tblGrid>
              <a:tr h="5004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dirty="0">
                          <a:effectLst/>
                          <a:latin typeface="Calibri"/>
                          <a:ea typeface="Calibri"/>
                          <a:cs typeface="Arial"/>
                        </a:rPr>
                        <a:t>מקצוע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מספר יח"ל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מספר בחינות עולם ישן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מספר בחינות חיצונית רפורמה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הערכה בית ספרית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dirty="0">
                          <a:effectLst/>
                          <a:latin typeface="Calibri"/>
                          <a:ea typeface="Calibri"/>
                          <a:cs typeface="Arial"/>
                        </a:rPr>
                        <a:t>תנ"ך ממלכתי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לשון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66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ספרות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1 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1 (על 70</a:t>
                      </a:r>
                      <a:r>
                        <a:rPr lang="he-IL" sz="14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%)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היסטוריה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אזרחות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 או 1+1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מתמטיקה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מתמטיקה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4,5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אנגלית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מקצועות בחירה הומניסטיים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בדר"כ 3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לא פחות מ2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מקצועות בחירה מדעיים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3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+</a:t>
                      </a:r>
                      <a:r>
                        <a:rPr lang="he-IL" sz="14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מעבדה +</a:t>
                      </a: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חקר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+מעבדה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56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תרבות כללית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3-5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לפחות 2 בדר"כ 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 smtClean="0">
                          <a:effectLst/>
                          <a:latin typeface="Calibri"/>
                          <a:ea typeface="Calibri"/>
                          <a:cs typeface="Arial"/>
                        </a:rPr>
                        <a:t>השכלה </a:t>
                      </a: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כללית 60ש פנימי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מדעים כללי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מבא למדעים פנימי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24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מחויבות אישית 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latin typeface="Calibri"/>
                          <a:ea typeface="Calibri"/>
                          <a:cs typeface="Arial"/>
                        </a:rPr>
                        <a:t>בכתה י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בכיתות י-יב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סה"כ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25 לפחות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13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latin typeface="Calibri"/>
                          <a:ea typeface="Calibri"/>
                          <a:cs typeface="Arial"/>
                        </a:rPr>
                        <a:t>מתוכם בי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9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Arial"/>
                        </a:rPr>
                        <a:t>נותרו ליא יב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Arial"/>
                        </a:rPr>
                        <a:t>21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Arial"/>
                        </a:rPr>
                        <a:t>13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effectLst/>
                          <a:latin typeface="Calibri"/>
                          <a:ea typeface="Calibri"/>
                          <a:cs typeface="Arial"/>
                        </a:rPr>
                        <a:t>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dirty="0">
                          <a:effectLst/>
                          <a:latin typeface="Calibri"/>
                          <a:ea typeface="Calibri"/>
                          <a:cs typeface="Arial"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53713" marR="537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448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oncept conceptual 3D male businessman on stair or steps over sunset sky background, metaphor to success, climb, business, rise, achievement, growth, job, career, leadership, education, goal or future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100190"/>
            <a:ext cx="9143999" cy="5757810"/>
          </a:xfrm>
          <a:prstGeom prst="rect">
            <a:avLst/>
          </a:prstGeom>
          <a:noFill/>
        </p:spPr>
      </p:pic>
      <p:sp>
        <p:nvSpPr>
          <p:cNvPr id="4" name="מלבן 3"/>
          <p:cNvSpPr/>
          <p:nvPr/>
        </p:nvSpPr>
        <p:spPr>
          <a:xfrm>
            <a:off x="5724128" y="0"/>
            <a:ext cx="2376264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5724128" y="260648"/>
            <a:ext cx="237626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שינוי השיח בתיכון – מיקוד בפדגוגיה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52120" y="1268760"/>
            <a:ext cx="2376264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העמקת הלמידה בכיתה י'</a:t>
            </a:r>
          </a:p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גיוון תהליכי הוראה</a:t>
            </a:r>
          </a:p>
          <a:p>
            <a:pPr algn="ctr"/>
            <a:endParaRPr lang="he-IL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he-IL" dirty="0"/>
          </a:p>
        </p:txBody>
      </p:sp>
      <p:sp>
        <p:nvSpPr>
          <p:cNvPr id="8" name="TextBox 7"/>
          <p:cNvSpPr txBox="1"/>
          <p:nvPr/>
        </p:nvSpPr>
        <p:spPr>
          <a:xfrm>
            <a:off x="5724128" y="2204864"/>
            <a:ext cx="2376264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dirty="0" smtClean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פחות אירועי בחינה לתלמיד</a:t>
            </a:r>
          </a:p>
          <a:p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5724128" y="3212976"/>
            <a:ext cx="2376264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מורים מתכננים יחידות הוראה, ניצני "הוראה אחרת"</a:t>
            </a:r>
          </a:p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למידה של המורים</a:t>
            </a:r>
          </a:p>
          <a:p>
            <a:endParaRPr lang="he-IL" dirty="0" smtClean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0112" y="4509120"/>
            <a:ext cx="2520280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אחריות המנהל לתכניות הלימודים</a:t>
            </a:r>
          </a:p>
          <a:p>
            <a:pPr algn="ctr"/>
            <a:endParaRPr lang="he-IL" dirty="0"/>
          </a:p>
        </p:txBody>
      </p:sp>
      <p:sp>
        <p:nvSpPr>
          <p:cNvPr id="11" name="TextBox 10"/>
          <p:cNvSpPr txBox="1"/>
          <p:nvPr/>
        </p:nvSpPr>
        <p:spPr>
          <a:xfrm>
            <a:off x="5580112" y="5445224"/>
            <a:ext cx="2520280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אחריות המנהל לתהליך הפדגוגי</a:t>
            </a:r>
          </a:p>
          <a:p>
            <a:pPr algn="ctr"/>
            <a:endParaRPr lang="he-IL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מעורבות חברתית מאוד </a:t>
            </a:r>
            <a:r>
              <a:rPr lang="he-IL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מוגברת</a:t>
            </a:r>
          </a:p>
          <a:p>
            <a:endParaRPr lang="he-IL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476672"/>
            <a:ext cx="572412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הישגי ביניים לשנת תשע"ו </a:t>
            </a:r>
          </a:p>
        </p:txBody>
      </p:sp>
      <p:sp>
        <p:nvSpPr>
          <p:cNvPr id="16" name="מציין מיקום של מספר שקופית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2452-7938-4E52-AD96-430A3A39B8E0}" type="slidenum">
              <a:rPr lang="he-IL" smtClean="0"/>
              <a:pPr/>
              <a:t>7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albums.timg.co.il/ForumsGallery/21034169.JPG?time=0"/>
          <p:cNvPicPr>
            <a:picLocks noChangeAspect="1" noChangeArrowheads="1"/>
          </p:cNvPicPr>
          <p:nvPr/>
        </p:nvPicPr>
        <p:blipFill>
          <a:blip r:embed="rId2" cstate="print"/>
          <a:srcRect l="32111" r="21690"/>
          <a:stretch>
            <a:fillRect/>
          </a:stretch>
        </p:blipFill>
        <p:spPr bwMode="auto">
          <a:xfrm>
            <a:off x="0" y="0"/>
            <a:ext cx="2196752" cy="6858000"/>
          </a:xfrm>
          <a:prstGeom prst="rect">
            <a:avLst/>
          </a:prstGeom>
          <a:noFill/>
        </p:spPr>
      </p:pic>
      <p:sp>
        <p:nvSpPr>
          <p:cNvPr id="3" name="מלבן 2"/>
          <p:cNvSpPr/>
          <p:nvPr/>
        </p:nvSpPr>
        <p:spPr>
          <a:xfrm>
            <a:off x="2196752" y="260648"/>
            <a:ext cx="6947248" cy="95856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1571857" y="1327994"/>
            <a:ext cx="747109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התלמידים מעידים שתהליכי ההוראה החלויים המלווים בהערכה חלופית משמעותיים יותר</a:t>
            </a:r>
          </a:p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endParaRPr lang="he-IL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תלמידים מעידים שהבחינה החיצונית נתפסת כמאיימת יותר עדין, ולכן כשיש בחינה חיצונית הלמידה לקראת ההערכה הבית ספרית פחות נינוחה</a:t>
            </a:r>
          </a:p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endParaRPr lang="he-IL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הוספת בחינות חיצוניות / מועדים לבחינות חיצוניות – </a:t>
            </a:r>
          </a:p>
          <a:p>
            <a:pPr>
              <a:lnSpc>
                <a:spcPct val="150000"/>
              </a:lnSpc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תגרור את החזרת הבחינות החיצוניות במקום הערכה בית ספרית- החזרת העומס בבחינות</a:t>
            </a:r>
            <a:endParaRPr lang="he-IL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22679" y="419013"/>
            <a:ext cx="702027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מצב ביניים</a:t>
            </a:r>
          </a:p>
          <a:p>
            <a:endParaRPr lang="he-IL" dirty="0"/>
          </a:p>
        </p:txBody>
      </p:sp>
      <p:cxnSp>
        <p:nvCxnSpPr>
          <p:cNvPr id="8" name="מחבר ישר 7"/>
          <p:cNvCxnSpPr/>
          <p:nvPr/>
        </p:nvCxnSpPr>
        <p:spPr>
          <a:xfrm>
            <a:off x="1331640" y="24165"/>
            <a:ext cx="0" cy="68580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2452-7938-4E52-AD96-430A3A39B8E0}" type="slidenum">
              <a:rPr lang="he-IL" smtClean="0"/>
              <a:pPr/>
              <a:t>8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albums.timg.co.il/ForumsGallery/21034169.JPG?time=0"/>
          <p:cNvPicPr>
            <a:picLocks noChangeAspect="1" noChangeArrowheads="1"/>
          </p:cNvPicPr>
          <p:nvPr/>
        </p:nvPicPr>
        <p:blipFill>
          <a:blip r:embed="rId2" cstate="print"/>
          <a:srcRect l="32111" r="21690"/>
          <a:stretch>
            <a:fillRect/>
          </a:stretch>
        </p:blipFill>
        <p:spPr bwMode="auto">
          <a:xfrm>
            <a:off x="0" y="0"/>
            <a:ext cx="2196752" cy="6858000"/>
          </a:xfrm>
          <a:prstGeom prst="rect">
            <a:avLst/>
          </a:prstGeom>
          <a:noFill/>
        </p:spPr>
      </p:pic>
      <p:sp>
        <p:nvSpPr>
          <p:cNvPr id="3" name="מלבן 2"/>
          <p:cNvSpPr/>
          <p:nvPr/>
        </p:nvSpPr>
        <p:spPr>
          <a:xfrm>
            <a:off x="2196752" y="260648"/>
            <a:ext cx="6947248" cy="95856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1571857" y="1327994"/>
            <a:ext cx="747109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כתה י מוקדשת להטמעת מיומנויות, לכניסה להליכי היבחנות </a:t>
            </a:r>
            <a:r>
              <a:rPr lang="he-IL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דרך מגוון אירועי הערכה, לתהליך למידה מעמיק </a:t>
            </a:r>
            <a:r>
              <a:rPr lang="he-IL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ודיאלוגי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המאפשר לתלמיד ללמוד על </a:t>
            </a:r>
            <a:r>
              <a:rPr lang="he-IL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חוזקותיו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ויכולותיו</a:t>
            </a:r>
            <a:endParaRPr lang="he-IL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הפדגוגיה של כתה י' נמצאת בהליך עיצוב, ממצב של כמעט אי ניצול של השנה לחתירה לבגרות בשנת הרפורמה הראשונה, אנו נמצאים במאה אחוז </a:t>
            </a:r>
            <a:r>
              <a:rPr lang="he-IL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ישום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של </a:t>
            </a:r>
            <a:r>
              <a:rPr lang="he-IL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ארועי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הערכה בכתה י'.</a:t>
            </a:r>
            <a:r>
              <a:rPr lang="he-IL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וזאת אחרי שלוש שנים </a:t>
            </a:r>
            <a:r>
              <a:rPr lang="he-IL" sz="200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בלבד!</a:t>
            </a:r>
            <a:endParaRPr lang="he-IL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514350" indent="-5143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הליך הערכה המגוונת כראשון בתהליך, ואז כניסה להיבחנות משולבת בדרכי הערכה הוא הסדר הנכון, פגיעה בו עלולה לפגוע ביכולת להכשיר את הלומדים להערכה מגוונת (הבחינה "המוכרת" תגזול את האנרגיה)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22679" y="419013"/>
            <a:ext cx="7020272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מצב ביניים</a:t>
            </a:r>
          </a:p>
          <a:p>
            <a:endParaRPr lang="he-IL" dirty="0"/>
          </a:p>
        </p:txBody>
      </p:sp>
      <p:cxnSp>
        <p:nvCxnSpPr>
          <p:cNvPr id="8" name="מחבר ישר 7"/>
          <p:cNvCxnSpPr/>
          <p:nvPr/>
        </p:nvCxnSpPr>
        <p:spPr>
          <a:xfrm>
            <a:off x="1331640" y="24165"/>
            <a:ext cx="0" cy="68580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2452-7938-4E52-AD96-430A3A39B8E0}" type="slidenum">
              <a:rPr lang="he-IL" smtClean="0"/>
              <a:pPr/>
              <a:t>9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924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2196752" y="260648"/>
            <a:ext cx="6947248" cy="162134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1979712" y="404664"/>
            <a:ext cx="7020272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צוות י"א ליווה את יישום הרפורמה בשנתה הראשונה</a:t>
            </a:r>
          </a:p>
          <a:p>
            <a:endParaRPr lang="he-IL" dirty="0"/>
          </a:p>
        </p:txBody>
      </p:sp>
      <p:pic>
        <p:nvPicPr>
          <p:cNvPr id="5" name="Picture 2" descr="http://albums.timg.co.il/ForumsGallery/21034169.JPG?time=0"/>
          <p:cNvPicPr>
            <a:picLocks noChangeAspect="1" noChangeArrowheads="1"/>
          </p:cNvPicPr>
          <p:nvPr/>
        </p:nvPicPr>
        <p:blipFill>
          <a:blip r:embed="rId2" cstate="print"/>
          <a:srcRect l="32111" r="21690"/>
          <a:stretch>
            <a:fillRect/>
          </a:stretch>
        </p:blipFill>
        <p:spPr bwMode="auto">
          <a:xfrm>
            <a:off x="0" y="0"/>
            <a:ext cx="2196752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987824" y="2420888"/>
            <a:ext cx="5472608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הצוות נוהל על ידי מנהלת האגף לחינוך על יסודי וכלל:</a:t>
            </a:r>
          </a:p>
          <a:p>
            <a:r>
              <a:rPr lang="he-IL" dirty="0" smtClean="0"/>
              <a:t>מועצת התלמידים ונציגי כתות יא מכל הארץ</a:t>
            </a:r>
          </a:p>
          <a:p>
            <a:r>
              <a:rPr lang="he-IL" dirty="0" smtClean="0"/>
              <a:t>נציגות הורים</a:t>
            </a:r>
          </a:p>
          <a:p>
            <a:r>
              <a:rPr lang="he-IL" dirty="0" smtClean="0"/>
              <a:t>נציגות מנהלי</a:t>
            </a:r>
          </a:p>
          <a:p>
            <a:r>
              <a:rPr lang="he-IL" dirty="0" smtClean="0"/>
              <a:t>נציגות מורים </a:t>
            </a:r>
          </a:p>
          <a:p>
            <a:r>
              <a:rPr lang="he-IL" dirty="0"/>
              <a:t>נציגי מפמ"רים</a:t>
            </a:r>
          </a:p>
          <a:p>
            <a:r>
              <a:rPr lang="he-IL" dirty="0"/>
              <a:t>נציגי פיקוח</a:t>
            </a:r>
          </a:p>
          <a:p>
            <a:r>
              <a:rPr lang="he-IL" dirty="0"/>
              <a:t>נציגי </a:t>
            </a:r>
            <a:r>
              <a:rPr lang="he-IL" dirty="0" err="1"/>
              <a:t>מינהל</a:t>
            </a:r>
            <a:r>
              <a:rPr lang="he-IL" dirty="0"/>
              <a:t> חברה </a:t>
            </a:r>
            <a:r>
              <a:rPr lang="he-IL" dirty="0" smtClean="0"/>
              <a:t>ונוער</a:t>
            </a:r>
          </a:p>
          <a:p>
            <a:endParaRPr lang="he-IL" dirty="0"/>
          </a:p>
          <a:p>
            <a:endParaRPr lang="he-IL" dirty="0" smtClean="0"/>
          </a:p>
          <a:p>
            <a:r>
              <a:rPr lang="he-IL" dirty="0" smtClean="0"/>
              <a:t>הצוות ערך סקרים בקרב תלמידים ומורים, וליווה את יישום הרפורמה כולל קבלת החלטות על </a:t>
            </a:r>
            <a:r>
              <a:rPr lang="he-IL" dirty="0" smtClean="0">
                <a:hlinkClick r:id="rId3" action="ppaction://hlinkfile"/>
              </a:rPr>
              <a:t>התאמות בנהלים</a:t>
            </a:r>
            <a:endParaRPr lang="he-IL" dirty="0" smtClean="0"/>
          </a:p>
          <a:p>
            <a:r>
              <a:rPr lang="he-IL" dirty="0" smtClean="0"/>
              <a:t>ויצא </a:t>
            </a:r>
            <a:r>
              <a:rPr lang="he-IL" dirty="0" smtClean="0">
                <a:hlinkClick r:id="rId4" action="ppaction://hlinkfile"/>
              </a:rPr>
              <a:t>מסמך המסכם </a:t>
            </a:r>
            <a:r>
              <a:rPr lang="he-IL" dirty="0" smtClean="0"/>
              <a:t>את עבודתו</a:t>
            </a:r>
            <a:endParaRPr lang="he-IL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69402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475656" y="1011500"/>
            <a:ext cx="7560840" cy="49155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514350" lvl="0" indent="-514350">
              <a:lnSpc>
                <a:spcPct val="200000"/>
              </a:lnSpc>
              <a:buBlip>
                <a:blip r:embed="rId3"/>
              </a:buBlip>
              <a:defRPr/>
            </a:pPr>
            <a:r>
              <a:rPr lang="he-I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לא לחזור לאחור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, רפורמה פדגוגית דורשת זמן</a:t>
            </a:r>
          </a:p>
          <a:p>
            <a:pPr marL="514350" lvl="0" indent="-514350">
              <a:lnSpc>
                <a:spcPct val="200000"/>
              </a:lnSpc>
              <a:buBlip>
                <a:blip r:embed="rId3"/>
              </a:buBlip>
              <a:defRPr/>
            </a:pPr>
            <a:r>
              <a:rPr lang="he-I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יציבות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במסרים ובמבנה הרפורמה תשמור על אמון הציבור המערכת החינוך</a:t>
            </a:r>
          </a:p>
          <a:p>
            <a:pPr marL="514350" lvl="0" indent="-514350">
              <a:lnSpc>
                <a:spcPct val="20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יש לשפר את </a:t>
            </a:r>
            <a:r>
              <a:rPr lang="he-I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דרכי המסירה 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של ההנחיות והנהלים</a:t>
            </a:r>
          </a:p>
          <a:p>
            <a:pPr marL="514350" lvl="0" indent="-514350">
              <a:lnSpc>
                <a:spcPct val="20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יש לבדוק </a:t>
            </a:r>
            <a:r>
              <a:rPr lang="he-I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אופציות הבחנות  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בחורף י"א לאוכלוסיות נוספות</a:t>
            </a:r>
          </a:p>
          <a:p>
            <a:pPr marL="514350" lvl="0" indent="-514350">
              <a:lnSpc>
                <a:spcPct val="20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יש </a:t>
            </a:r>
            <a:r>
              <a:rPr lang="he-I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להמשיך ולהתאים את מבנה תכנית הלימודים </a:t>
            </a: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לרפורמה</a:t>
            </a:r>
          </a:p>
          <a:p>
            <a:pPr marL="514350" lvl="0" indent="-514350">
              <a:lnSpc>
                <a:spcPct val="200000"/>
              </a:lnSpc>
              <a:buBlip>
                <a:blip r:embed="rId3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יש להעמיק את </a:t>
            </a:r>
            <a:r>
              <a:rPr lang="he-I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האוטונומיה והגמישות הפדגוגית</a:t>
            </a:r>
            <a:endParaRPr lang="he-IL" sz="16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2452-7938-4E52-AD96-430A3A39B8E0}" type="slidenum">
              <a:rPr lang="he-IL" smtClean="0"/>
              <a:pPr/>
              <a:t>11</a:t>
            </a:fld>
            <a:endParaRPr lang="he-IL" dirty="0"/>
          </a:p>
        </p:txBody>
      </p:sp>
      <p:sp>
        <p:nvSpPr>
          <p:cNvPr id="14" name="מלבן 13"/>
          <p:cNvSpPr/>
          <p:nvPr/>
        </p:nvSpPr>
        <p:spPr>
          <a:xfrm rot="16200000">
            <a:off x="-3190664" y="3190664"/>
            <a:ext cx="6858000" cy="4766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שיקולי  דעת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608" y="447055"/>
            <a:ext cx="784887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מדברי המנהלים, כנס פברואר 2016</a:t>
            </a:r>
            <a:endParaRPr lang="he-IL" sz="24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84168" y="1556792"/>
            <a:ext cx="47881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1219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4334728"/>
              </p:ext>
            </p:extLst>
          </p:nvPr>
        </p:nvGraphicFramePr>
        <p:xfrm>
          <a:off x="611560" y="1196752"/>
          <a:ext cx="8397594" cy="4786265"/>
        </p:xfrm>
        <a:graphic>
          <a:graphicData uri="http://schemas.openxmlformats.org/drawingml/2006/table">
            <a:tbl>
              <a:tblPr rtl="1" firstRow="1" firstCol="1" bandRow="1">
                <a:tableStyleId>{BC89EF96-8CEA-46FF-86C4-4CE0E7609802}</a:tableStyleId>
              </a:tblPr>
              <a:tblGrid>
                <a:gridCol w="4342560"/>
                <a:gridCol w="4055034"/>
              </a:tblGrid>
              <a:tr h="851153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שינוי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2981" marR="52981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2400" b="1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ביטויו</a:t>
                      </a:r>
                    </a:p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David" panose="020E0502060401010101" pitchFamily="34" charset="-79"/>
                        <a:ea typeface="Times New Roman"/>
                        <a:cs typeface="David" panose="020E0502060401010101" pitchFamily="34" charset="-79"/>
                      </a:endParaRPr>
                    </a:p>
                  </a:txBody>
                  <a:tcPr marL="52981" marR="52981" marT="0" marB="0"/>
                </a:tc>
              </a:tr>
              <a:tr h="112427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he-IL" sz="20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פתיחת מועד החורף בי"א לכלל האוכלוסייה למקצועות חובה  שסומנו כמקשים במיוחד</a:t>
                      </a:r>
                      <a:endParaRPr lang="en-US" sz="2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+mn-cs"/>
                      </a:endParaRPr>
                    </a:p>
                  </a:txBody>
                  <a:tcPr marL="52981" marR="52981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8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לשון עברית והיסטוריה לכלל המגזרים נפתחו לכלל האוכלוסיות בחורף יא</a:t>
                      </a:r>
                      <a:endParaRPr lang="en-US" sz="1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2981" marR="52981" marT="0" marB="0"/>
                </a:tc>
              </a:tr>
              <a:tr h="148096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he-IL" sz="20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הבחנות תלמידים בתכנית </a:t>
                      </a:r>
                      <a:r>
                        <a:rPr lang="he-IL" sz="2000" b="0" kern="1200" dirty="0" err="1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טו"ב</a:t>
                      </a:r>
                      <a:r>
                        <a:rPr lang="he-IL" sz="20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 תוכר כהאצה, ההסמכה תחליף מקצוע מוביל, משקולות ההיבחנות במקצוע המוביל יאוזנו. </a:t>
                      </a:r>
                      <a:endParaRPr lang="en-US" sz="2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+mn-cs"/>
                      </a:endParaRPr>
                    </a:p>
                  </a:txBody>
                  <a:tcPr marL="57863" marR="57863" marT="0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err="1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תוכנית</a:t>
                      </a:r>
                      <a:r>
                        <a:rPr lang="he-IL" sz="1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he-IL" sz="1800" b="0" kern="1200" dirty="0" err="1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טו"ב</a:t>
                      </a:r>
                      <a:r>
                        <a:rPr lang="he-IL" sz="1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הוכרה כהאצה ונעשו </a:t>
                      </a:r>
                      <a:r>
                        <a:rPr lang="he-IL" sz="1800" b="0" kern="1200" dirty="0" err="1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בההתאמות</a:t>
                      </a:r>
                      <a:r>
                        <a:rPr lang="he-IL" sz="1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כדי</a:t>
                      </a:r>
                      <a:r>
                        <a:rPr lang="he-IL" sz="18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למנוע פגיעה בה</a:t>
                      </a:r>
                      <a:endParaRPr lang="he-IL" sz="1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7863" marR="57863" marT="0" marB="0"/>
                </a:tc>
              </a:tr>
              <a:tr h="458393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he-IL" sz="20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מתן מענה למגזרים</a:t>
                      </a:r>
                      <a:r>
                        <a:rPr lang="he-IL" sz="2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 </a:t>
                      </a:r>
                      <a:r>
                        <a:rPr lang="he-IL" sz="2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–הזקוקים </a:t>
                      </a:r>
                      <a:r>
                        <a:rPr lang="he-IL" sz="2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+mn-cs"/>
                        </a:rPr>
                        <a:t>ליותר מקצועות להגברה בעיקר כשנבחנים במסלול הטכנולוגי .</a:t>
                      </a:r>
                      <a:endParaRPr lang="en-US" sz="2000" b="1" kern="1200" dirty="0">
                        <a:solidFill>
                          <a:schemeClr val="dk1"/>
                        </a:solidFill>
                        <a:effectLst/>
                        <a:latin typeface="David" panose="020E0502060401010101" pitchFamily="34" charset="-79"/>
                        <a:ea typeface="+mn-ea"/>
                        <a:cs typeface="+mn-cs"/>
                      </a:endParaRPr>
                    </a:p>
                  </a:txBody>
                  <a:tcPr marL="52977" marR="52977" marT="0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ביטול הגבלת המורחבים</a:t>
                      </a:r>
                      <a:endParaRPr lang="he-IL" sz="1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2977" marR="52977" marT="0" marB="0"/>
                </a:tc>
              </a:tr>
            </a:tbl>
          </a:graphicData>
        </a:graphic>
      </p:graphicFrame>
      <p:sp>
        <p:nvSpPr>
          <p:cNvPr id="8" name="מלבן 7"/>
          <p:cNvSpPr/>
          <p:nvPr/>
        </p:nvSpPr>
        <p:spPr>
          <a:xfrm rot="16200000">
            <a:off x="-3190664" y="3190664"/>
            <a:ext cx="6858000" cy="4766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חלופות ברוח המצב הקיים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5576" y="288230"/>
            <a:ext cx="792088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התאמות 3/16 במודל ההבחנות הקיים (י-</a:t>
            </a:r>
            <a:r>
              <a:rPr lang="he-IL" sz="2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יב</a:t>
            </a: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13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4" name="Picture 8" descr="http://4.bp.blogspot.com/_iFIDdxibrTg/TTuwQguct7I/AAAAAAAAEZs/9Y1oJYxmf-Y/s1600/Footprints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957391" cy="1140144"/>
          </a:xfrm>
          <a:prstGeom prst="rect">
            <a:avLst/>
          </a:prstGeom>
          <a:noFill/>
        </p:spPr>
      </p:pic>
      <p:sp>
        <p:nvSpPr>
          <p:cNvPr id="8" name="מלבן 7"/>
          <p:cNvSpPr/>
          <p:nvPr/>
        </p:nvSpPr>
        <p:spPr>
          <a:xfrm>
            <a:off x="0" y="692696"/>
            <a:ext cx="9144000" cy="77038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36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לאן פנינו- </a:t>
            </a:r>
          </a:p>
        </p:txBody>
      </p:sp>
      <p:sp>
        <p:nvSpPr>
          <p:cNvPr id="16" name="מלבן 15"/>
          <p:cNvSpPr/>
          <p:nvPr/>
        </p:nvSpPr>
        <p:spPr>
          <a:xfrm>
            <a:off x="683568" y="1772816"/>
            <a:ext cx="8172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Blip>
                <a:blip r:embed="rId4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העמקת השינוי - משינון לפיתוח החשיבה </a:t>
            </a:r>
          </a:p>
          <a:p>
            <a:pPr marL="514350" indent="-514350">
              <a:lnSpc>
                <a:spcPct val="150000"/>
              </a:lnSpc>
              <a:buBlip>
                <a:blip r:embed="rId4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התאמה טובה יותר של  תכניות לימודים והבחינות לתפקודי הלומד ומיומנויות המאה ה21</a:t>
            </a:r>
          </a:p>
          <a:p>
            <a:pPr marL="514350" indent="-514350">
              <a:lnSpc>
                <a:spcPct val="150000"/>
              </a:lnSpc>
              <a:buBlip>
                <a:blip r:embed="rId4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הרחבת אירועים של למידה והיבחנות רלוונטית ומותאמת קהילה</a:t>
            </a:r>
          </a:p>
          <a:p>
            <a:pPr marL="514350" indent="-514350">
              <a:lnSpc>
                <a:spcPct val="150000"/>
              </a:lnSpc>
              <a:buBlip>
                <a:blip r:embed="rId4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הגדלת ההיקף  של הערכה פנים בית ספרית </a:t>
            </a:r>
          </a:p>
          <a:p>
            <a:pPr marL="514350" indent="-514350">
              <a:lnSpc>
                <a:spcPct val="150000"/>
              </a:lnSpc>
              <a:buBlip>
                <a:blip r:embed="rId4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הרחבת האוטונומיה של בית הספר לפיתוח תהליכי הערכה מגוונים</a:t>
            </a:r>
          </a:p>
          <a:p>
            <a:pPr marL="514350" indent="-514350">
              <a:lnSpc>
                <a:spcPct val="150000"/>
              </a:lnSpc>
              <a:buBlip>
                <a:blip r:embed="rId4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תכניות פיתוח מקצועי וליווי מורים לשיפור תהליכי הוראה ולמידה</a:t>
            </a:r>
          </a:p>
          <a:p>
            <a:pPr marL="514350" indent="-514350">
              <a:lnSpc>
                <a:spcPct val="150000"/>
              </a:lnSpc>
              <a:buBlip>
                <a:blip r:embed="rId4"/>
              </a:buBlip>
              <a:defRPr/>
            </a:pPr>
            <a:r>
              <a:rPr lang="he-IL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לבחון את הקשר שבין בחינות בגרות למיון ללימודים אקדמיים</a:t>
            </a:r>
          </a:p>
          <a:p>
            <a:pPr>
              <a:lnSpc>
                <a:spcPct val="150000"/>
              </a:lnSpc>
              <a:defRPr/>
            </a:pPr>
            <a:endParaRPr lang="he-IL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2452-7938-4E52-AD96-430A3A39B8E0}" type="slidenum">
              <a:rPr lang="he-IL" smtClean="0"/>
              <a:pPr/>
              <a:t>13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179512" y="1357254"/>
            <a:ext cx="871296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  <a:defRPr/>
            </a:pP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פישר, אלמוג ברקת, שאול, סטנדרטים במערכת החינוך: שאלות וכיווני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מחשבה, מכון מנדל, 2007.</a:t>
            </a:r>
          </a:p>
          <a:p>
            <a:pPr>
              <a:buBlip>
                <a:blip r:embed="rId2"/>
              </a:buBlip>
              <a:defRPr/>
            </a:pPr>
            <a:endParaRPr lang="he-I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Blip>
                <a:blip r:embed="rId2"/>
              </a:buBlip>
              <a:defRPr/>
            </a:pP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חינוך לחברה של תרבות ודעת : תמורות במאה ה21 והשלכותיהן, היוזמה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למחקר יישומי בחינוך, האקדמיה הלאומית למדעים, 2013</a:t>
            </a:r>
          </a:p>
          <a:p>
            <a:pPr>
              <a:buBlip>
                <a:blip r:embed="rId2"/>
              </a:buBlip>
              <a:defRPr/>
            </a:pPr>
            <a:endParaRPr lang="he-I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Blip>
                <a:blip r:embed="rId2"/>
              </a:buBlip>
            </a:pP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וולנסקי עמי, </a:t>
            </a:r>
            <a:r>
              <a:rPr lang="he-IL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לדמותו של בית הספר לקראת שנת השמונים למדינה, 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המעבר </a:t>
            </a:r>
            <a:r>
              <a:rPr lang="he-IL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ללמידה פעילה ומשמעותית, משרד החינוך, תשע"ד</a:t>
            </a:r>
            <a:endParaRPr 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Blip>
                <a:blip r:embed="rId2"/>
              </a:buBlip>
              <a:defRPr/>
            </a:pPr>
            <a:endParaRPr lang="he-IL" sz="2000" dirty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Blip>
                <a:blip r:embed="rId2"/>
              </a:buBlip>
              <a:defRPr/>
            </a:pP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בחינות בגרות, מסגרת להבנת מערכת החינוך בישראל כיום ולניתוח כיווני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הכרעה אפשריים בבחינות הבגרות, קבוצת ון ליר חינוך, 2007</a:t>
            </a:r>
          </a:p>
          <a:p>
            <a:pPr>
              <a:buBlip>
                <a:blip r:embed="rId2"/>
              </a:buBlip>
              <a:defRPr/>
            </a:pPr>
            <a:endParaRPr lang="he-IL" sz="2000" dirty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Blip>
                <a:blip r:embed="rId2"/>
              </a:buBlip>
              <a:defRPr/>
            </a:pPr>
            <a:r>
              <a:rPr lang="he-IL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הצעה של רשת </a:t>
            </a:r>
            <a:r>
              <a:rPr lang="he-IL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אמי"ת</a:t>
            </a:r>
            <a:endParaRPr lang="he-IL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he-IL" sz="28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Spoiler Bold" pitchFamily="2" charset="-79"/>
            </a:endParaRPr>
          </a:p>
          <a:p>
            <a:pPr>
              <a:defRPr/>
            </a:pPr>
            <a:endParaRPr lang="he-IL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Spoiler Bold" pitchFamily="2" charset="-79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0" y="476672"/>
            <a:ext cx="9144000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ביבליוגרפיה</a:t>
            </a:r>
            <a:endParaRPr lang="he-IL" sz="4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5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7884368" y="0"/>
            <a:ext cx="125963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8194" name="Picture 2" descr="http://www.mediaconcept.co.il/userfiles/goo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060848"/>
            <a:ext cx="1791583" cy="191683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960190" y="2048450"/>
            <a:ext cx="612068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0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תודה על ההקשבה !</a:t>
            </a:r>
          </a:p>
        </p:txBody>
      </p:sp>
      <p:pic>
        <p:nvPicPr>
          <p:cNvPr id="6146" name="Picture 2" descr="ID# 6923 - Stick Figure Drawing Thank You - Presentation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68960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DA44-2704-45AA-A44D-737C88E21B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56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2CE1E35-9DE8-44F0-B88B-7FC4E0064CEC}"/>
</file>

<file path=customXml/itemProps2.xml><?xml version="1.0" encoding="utf-8"?>
<ds:datastoreItem xmlns:ds="http://schemas.openxmlformats.org/officeDocument/2006/customXml" ds:itemID="{4B628441-947E-49F5-B02C-325354997FDD}"/>
</file>

<file path=customXml/itemProps3.xml><?xml version="1.0" encoding="utf-8"?>
<ds:datastoreItem xmlns:ds="http://schemas.openxmlformats.org/officeDocument/2006/customXml" ds:itemID="{76CFD4B3-A760-485A-B40A-9D561019DCB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19877</TotalTime>
  <Words>902</Words>
  <Application>Microsoft Office PowerPoint</Application>
  <PresentationFormat>‫הצגה על המסך (4:3)</PresentationFormat>
  <Paragraphs>261</Paragraphs>
  <Slides>15</Slides>
  <Notes>6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16" baseType="lpstr">
      <vt:lpstr>Office Theme</vt:lpstr>
      <vt:lpstr>הרחבת הידע וקידום ההישגים </vt:lpstr>
      <vt:lpstr>מצגת של PowerPoint</vt:lpstr>
      <vt:lpstr>מצגת של PowerPoint</vt:lpstr>
      <vt:lpstr>מצגת של PowerPoint</vt:lpstr>
      <vt:lpstr>מצגת של PowerPoint</vt:lpstr>
      <vt:lpstr>מגמת צמצום הלחץ בכתה י"א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Administrator</dc:creator>
  <cp:lastModifiedBy>Administrator</cp:lastModifiedBy>
  <cp:revision>1413</cp:revision>
  <cp:lastPrinted>2016-10-05T12:35:08Z</cp:lastPrinted>
  <dcterms:created xsi:type="dcterms:W3CDTF">2014-11-13T13:43:23Z</dcterms:created>
  <dcterms:modified xsi:type="dcterms:W3CDTF">2017-11-20T06:35:10Z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2022384</vt:r8>
  </property>
</Properties>
</file>