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9.xml" ContentType="application/vnd.openxmlformats-officedocument.presentationml.slide+xml"/>
  <Override PartName="/ppt/slides/slide8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Slides/notesSlide4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notesSlides/notesSlide2.xml" ContentType="application/vnd.openxmlformats-officedocument.presentationml.notesSlide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4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2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theme/theme6.xml" ContentType="application/vnd.openxmlformats-officedocument.theme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diagrams/drawing2.xml" ContentType="application/vnd.ms-office.drawingml.diagramDrawing+xml"/>
  <Override PartName="/ppt/diagrams/colors2.xml" ContentType="application/vnd.openxmlformats-officedocument.drawingml.diagramColor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4325" r:id="rId1"/>
    <p:sldMasterId id="2147484338" r:id="rId2"/>
    <p:sldMasterId id="2147485400" r:id="rId3"/>
    <p:sldMasterId id="2147485417" r:id="rId4"/>
  </p:sldMasterIdLst>
  <p:notesMasterIdLst>
    <p:notesMasterId r:id="rId24"/>
  </p:notesMasterIdLst>
  <p:handoutMasterIdLst>
    <p:handoutMasterId r:id="rId25"/>
  </p:handoutMasterIdLst>
  <p:sldIdLst>
    <p:sldId id="575" r:id="rId5"/>
    <p:sldId id="1052" r:id="rId6"/>
    <p:sldId id="1035" r:id="rId7"/>
    <p:sldId id="1036" r:id="rId8"/>
    <p:sldId id="1054" r:id="rId9"/>
    <p:sldId id="1064" r:id="rId10"/>
    <p:sldId id="1056" r:id="rId11"/>
    <p:sldId id="1061" r:id="rId12"/>
    <p:sldId id="1062" r:id="rId13"/>
    <p:sldId id="1058" r:id="rId14"/>
    <p:sldId id="1059" r:id="rId15"/>
    <p:sldId id="1057" r:id="rId16"/>
    <p:sldId id="1063" r:id="rId17"/>
    <p:sldId id="1037" r:id="rId18"/>
    <p:sldId id="1055" r:id="rId19"/>
    <p:sldId id="1038" r:id="rId20"/>
    <p:sldId id="1040" r:id="rId21"/>
    <p:sldId id="1039" r:id="rId22"/>
    <p:sldId id="963" r:id="rId23"/>
  </p:sldIdLst>
  <p:sldSz cx="9144000" cy="5715000" type="screen16x10"/>
  <p:notesSz cx="6788150" cy="9923463"/>
  <p:custShowLst>
    <p:custShow name="Custom Show 1" id="0">
      <p:sldLst/>
    </p:custShow>
  </p:custShowLst>
  <p:defaultTextStyle>
    <a:defPPr>
      <a:defRPr lang="en-US"/>
    </a:defPPr>
    <a:lvl1pPr algn="r" rtl="1" fontAlgn="base">
      <a:spcBef>
        <a:spcPct val="0"/>
      </a:spcBef>
      <a:spcAft>
        <a:spcPct val="0"/>
      </a:spcAft>
      <a:defRPr sz="2400" b="1" u="sng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sz="2400" b="1" u="sng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sz="2400" b="1" u="sng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sz="2400" b="1" u="sng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sz="2400" b="1" u="sng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5pPr>
    <a:lvl6pPr marL="2286000" algn="r" defTabSz="914400" rtl="1" eaLnBrk="1" latinLnBrk="0" hangingPunct="1">
      <a:defRPr sz="2400" b="1" u="sng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6pPr>
    <a:lvl7pPr marL="2743200" algn="r" defTabSz="914400" rtl="1" eaLnBrk="1" latinLnBrk="0" hangingPunct="1">
      <a:defRPr sz="2400" b="1" u="sng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7pPr>
    <a:lvl8pPr marL="3200400" algn="r" defTabSz="914400" rtl="1" eaLnBrk="1" latinLnBrk="0" hangingPunct="1">
      <a:defRPr sz="2400" b="1" u="sng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8pPr>
    <a:lvl9pPr marL="3657600" algn="r" defTabSz="914400" rtl="1" eaLnBrk="1" latinLnBrk="0" hangingPunct="1">
      <a:defRPr sz="2400" b="1" u="sng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86">
          <p15:clr>
            <a:srgbClr val="A4A3A4"/>
          </p15:clr>
        </p15:guide>
        <p15:guide id="2" orient="horz" pos="3514">
          <p15:clr>
            <a:srgbClr val="A4A3A4"/>
          </p15:clr>
        </p15:guide>
        <p15:guide id="3" orient="horz" pos="514">
          <p15:clr>
            <a:srgbClr val="A4A3A4"/>
          </p15:clr>
        </p15:guide>
        <p15:guide id="4" orient="horz" pos="1414">
          <p15:clr>
            <a:srgbClr val="A4A3A4"/>
          </p15:clr>
        </p15:guide>
        <p15:guide id="5" orient="horz" pos="2786">
          <p15:clr>
            <a:srgbClr val="A4A3A4"/>
          </p15:clr>
        </p15:guide>
        <p15:guide id="6" pos="63">
          <p15:clr>
            <a:srgbClr val="A4A3A4"/>
          </p15:clr>
        </p15:guide>
        <p15:guide id="7" pos="5697">
          <p15:clr>
            <a:srgbClr val="A4A3A4"/>
          </p15:clr>
        </p15:guide>
        <p15:guide id="8" pos="1920">
          <p15:clr>
            <a:srgbClr val="A4A3A4"/>
          </p15:clr>
        </p15:guide>
        <p15:guide id="9" pos="2112">
          <p15:clr>
            <a:srgbClr val="A4A3A4"/>
          </p15:clr>
        </p15:guide>
        <p15:guide id="10" pos="5376">
          <p15:clr>
            <a:srgbClr val="A4A3A4"/>
          </p15:clr>
        </p15:guide>
        <p15:guide id="11" pos="403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37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A6C3"/>
    <a:srgbClr val="17B3C3"/>
    <a:srgbClr val="009DDA"/>
    <a:srgbClr val="B90065"/>
    <a:srgbClr val="DFDB00"/>
    <a:srgbClr val="E86432"/>
    <a:srgbClr val="B4A697"/>
    <a:srgbClr val="931D52"/>
    <a:srgbClr val="E85236"/>
    <a:srgbClr val="F2C8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סגנון ביניים 2 - הדגשה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סגנון ביניים 2 - הדגשה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2151" autoAdjust="0"/>
    <p:restoredTop sz="89143" autoAdjust="0"/>
  </p:normalViewPr>
  <p:slideViewPr>
    <p:cSldViewPr snapToGrid="0">
      <p:cViewPr>
        <p:scale>
          <a:sx n="90" d="100"/>
          <a:sy n="90" d="100"/>
        </p:scale>
        <p:origin x="2664" y="690"/>
      </p:cViewPr>
      <p:guideLst>
        <p:guide orient="horz" pos="86"/>
        <p:guide orient="horz" pos="3514"/>
        <p:guide orient="horz" pos="514"/>
        <p:guide orient="horz" pos="1414"/>
        <p:guide orient="horz" pos="2786"/>
        <p:guide pos="63"/>
        <p:guide pos="5697"/>
        <p:guide pos="1920"/>
        <p:guide pos="2112"/>
        <p:guide pos="5376"/>
        <p:guide pos="403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1392"/>
    </p:cViewPr>
  </p:sorterViewPr>
  <p:notesViewPr>
    <p:cSldViewPr snapToGrid="0">
      <p:cViewPr varScale="1">
        <p:scale>
          <a:sx n="49" d="100"/>
          <a:sy n="49" d="100"/>
        </p:scale>
        <p:origin x="-2970" y="-90"/>
      </p:cViewPr>
      <p:guideLst>
        <p:guide orient="horz" pos="3126"/>
        <p:guide pos="2137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32" Type="http://schemas.openxmlformats.org/officeDocument/2006/relationships/customXml" Target="../customXml/item3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customXml" Target="../customXml/item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openxmlformats.org/officeDocument/2006/relationships/customXml" Target="../customXml/item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5D1B1C-62D8-4F56-8CE0-31956674921B}" type="doc">
      <dgm:prSet loTypeId="urn:microsoft.com/office/officeart/2005/8/layout/gear1" loCatId="relationship" qsTypeId="urn:microsoft.com/office/officeart/2005/8/quickstyle/simple1" qsCatId="simple" csTypeId="urn:microsoft.com/office/officeart/2005/8/colors/accent1_2" csCatId="accent1" phldr="1"/>
      <dgm:spPr/>
    </dgm:pt>
    <dgm:pt modelId="{13684B5C-0A24-4E62-8EB1-6F3E12A3344D}">
      <dgm:prSet phldrT="[טקסט]"/>
      <dgm:spPr/>
      <dgm:t>
        <a:bodyPr/>
        <a:lstStyle/>
        <a:p>
          <a:pPr rtl="1"/>
          <a:r>
            <a:rPr lang="he-IL" dirty="0" smtClean="0"/>
            <a:t>ציבור</a:t>
          </a:r>
          <a:endParaRPr lang="he-IL" dirty="0"/>
        </a:p>
      </dgm:t>
    </dgm:pt>
    <dgm:pt modelId="{C64CBD0B-1774-4297-BCBB-1A0AA4BFB001}" type="parTrans" cxnId="{EB5F71D1-AA6A-4A9F-94B8-06DB450647B7}">
      <dgm:prSet/>
      <dgm:spPr/>
      <dgm:t>
        <a:bodyPr/>
        <a:lstStyle/>
        <a:p>
          <a:pPr rtl="1"/>
          <a:endParaRPr lang="he-IL"/>
        </a:p>
      </dgm:t>
    </dgm:pt>
    <dgm:pt modelId="{A72390C7-9868-46D6-BC83-3868F9DE131A}" type="sibTrans" cxnId="{EB5F71D1-AA6A-4A9F-94B8-06DB450647B7}">
      <dgm:prSet/>
      <dgm:spPr/>
      <dgm:t>
        <a:bodyPr/>
        <a:lstStyle/>
        <a:p>
          <a:pPr rtl="1"/>
          <a:endParaRPr lang="he-IL"/>
        </a:p>
      </dgm:t>
    </dgm:pt>
    <dgm:pt modelId="{7F3D1A50-D367-45D1-A556-AF5247B5F002}">
      <dgm:prSet phldrT="[טקסט]"/>
      <dgm:spPr/>
      <dgm:t>
        <a:bodyPr/>
        <a:lstStyle/>
        <a:p>
          <a:pPr rtl="1"/>
          <a:r>
            <a:rPr lang="he-IL" dirty="0" smtClean="0"/>
            <a:t>מדיניות וחזון ראש העיר וההנהלה</a:t>
          </a:r>
          <a:endParaRPr lang="he-IL" dirty="0"/>
        </a:p>
      </dgm:t>
    </dgm:pt>
    <dgm:pt modelId="{9C108B27-DB6C-48E0-8B6E-D244BEDA4224}" type="parTrans" cxnId="{3E463C64-D610-4737-8103-C250535B39F6}">
      <dgm:prSet/>
      <dgm:spPr/>
      <dgm:t>
        <a:bodyPr/>
        <a:lstStyle/>
        <a:p>
          <a:pPr rtl="1"/>
          <a:endParaRPr lang="he-IL"/>
        </a:p>
      </dgm:t>
    </dgm:pt>
    <dgm:pt modelId="{9E556B1D-C2BA-4480-9530-89184377701B}" type="sibTrans" cxnId="{3E463C64-D610-4737-8103-C250535B39F6}">
      <dgm:prSet/>
      <dgm:spPr/>
      <dgm:t>
        <a:bodyPr/>
        <a:lstStyle/>
        <a:p>
          <a:pPr rtl="1"/>
          <a:endParaRPr lang="he-IL"/>
        </a:p>
      </dgm:t>
    </dgm:pt>
    <dgm:pt modelId="{951FF3C2-2A01-4BC1-9187-1C0052A5A076}">
      <dgm:prSet phldrT="[טקסט]"/>
      <dgm:spPr/>
      <dgm:t>
        <a:bodyPr/>
        <a:lstStyle/>
        <a:p>
          <a:pPr rtl="1"/>
          <a:r>
            <a:rPr lang="he-IL" dirty="0" smtClean="0"/>
            <a:t>חוק</a:t>
          </a:r>
          <a:endParaRPr lang="he-IL" dirty="0"/>
        </a:p>
      </dgm:t>
    </dgm:pt>
    <dgm:pt modelId="{19AD1A48-84C9-4642-9CE4-7FFD8CB73BA5}" type="parTrans" cxnId="{AFD3473E-7FE0-4D5B-AFAB-1FCC8755EA0B}">
      <dgm:prSet/>
      <dgm:spPr/>
      <dgm:t>
        <a:bodyPr/>
        <a:lstStyle/>
        <a:p>
          <a:pPr rtl="1"/>
          <a:endParaRPr lang="he-IL"/>
        </a:p>
      </dgm:t>
    </dgm:pt>
    <dgm:pt modelId="{021E1B0A-8B4F-4CA6-A9F9-4D30C2892006}" type="sibTrans" cxnId="{AFD3473E-7FE0-4D5B-AFAB-1FCC8755EA0B}">
      <dgm:prSet/>
      <dgm:spPr/>
      <dgm:t>
        <a:bodyPr/>
        <a:lstStyle/>
        <a:p>
          <a:pPr rtl="1"/>
          <a:endParaRPr lang="he-IL"/>
        </a:p>
      </dgm:t>
    </dgm:pt>
    <dgm:pt modelId="{4F4C40E1-654A-454C-BD15-711A3FC6BE36}" type="pres">
      <dgm:prSet presAssocID="{0D5D1B1C-62D8-4F56-8CE0-31956674921B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594FABC9-BA7A-4927-A1D3-70E4D2CC498A}" type="pres">
      <dgm:prSet presAssocID="{13684B5C-0A24-4E62-8EB1-6F3E12A3344D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8079563-661C-480F-88A1-E6C788259A02}" type="pres">
      <dgm:prSet presAssocID="{13684B5C-0A24-4E62-8EB1-6F3E12A3344D}" presName="gear1srcNode" presStyleLbl="node1" presStyleIdx="0" presStyleCnt="3"/>
      <dgm:spPr/>
      <dgm:t>
        <a:bodyPr/>
        <a:lstStyle/>
        <a:p>
          <a:pPr rtl="1"/>
          <a:endParaRPr lang="he-IL"/>
        </a:p>
      </dgm:t>
    </dgm:pt>
    <dgm:pt modelId="{E2128302-5E4B-4C2A-BC80-4848E9D4DF16}" type="pres">
      <dgm:prSet presAssocID="{13684B5C-0A24-4E62-8EB1-6F3E12A3344D}" presName="gear1dstNode" presStyleLbl="node1" presStyleIdx="0" presStyleCnt="3"/>
      <dgm:spPr/>
      <dgm:t>
        <a:bodyPr/>
        <a:lstStyle/>
        <a:p>
          <a:pPr rtl="1"/>
          <a:endParaRPr lang="he-IL"/>
        </a:p>
      </dgm:t>
    </dgm:pt>
    <dgm:pt modelId="{99CFD16F-AD05-4AD0-8F71-D1AAEDD1DA53}" type="pres">
      <dgm:prSet presAssocID="{7F3D1A50-D367-45D1-A556-AF5247B5F002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C999FE7-CFEA-41A8-8C7C-337FFD681E91}" type="pres">
      <dgm:prSet presAssocID="{7F3D1A50-D367-45D1-A556-AF5247B5F002}" presName="gear2srcNode" presStyleLbl="node1" presStyleIdx="1" presStyleCnt="3"/>
      <dgm:spPr/>
      <dgm:t>
        <a:bodyPr/>
        <a:lstStyle/>
        <a:p>
          <a:pPr rtl="1"/>
          <a:endParaRPr lang="he-IL"/>
        </a:p>
      </dgm:t>
    </dgm:pt>
    <dgm:pt modelId="{2412092A-F809-447B-96EA-59E88D31ED43}" type="pres">
      <dgm:prSet presAssocID="{7F3D1A50-D367-45D1-A556-AF5247B5F002}" presName="gear2dstNode" presStyleLbl="node1" presStyleIdx="1" presStyleCnt="3"/>
      <dgm:spPr/>
      <dgm:t>
        <a:bodyPr/>
        <a:lstStyle/>
        <a:p>
          <a:pPr rtl="1"/>
          <a:endParaRPr lang="he-IL"/>
        </a:p>
      </dgm:t>
    </dgm:pt>
    <dgm:pt modelId="{5DA48BE3-BEB8-458A-96E6-C29648742E8E}" type="pres">
      <dgm:prSet presAssocID="{951FF3C2-2A01-4BC1-9187-1C0052A5A076}" presName="gear3" presStyleLbl="node1" presStyleIdx="2" presStyleCnt="3"/>
      <dgm:spPr/>
      <dgm:t>
        <a:bodyPr/>
        <a:lstStyle/>
        <a:p>
          <a:pPr rtl="1"/>
          <a:endParaRPr lang="he-IL"/>
        </a:p>
      </dgm:t>
    </dgm:pt>
    <dgm:pt modelId="{6E255D05-6FE6-4AFA-B1BC-93C2B3ACFB3B}" type="pres">
      <dgm:prSet presAssocID="{951FF3C2-2A01-4BC1-9187-1C0052A5A076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233FE6A-A2B6-414C-B66D-766D45B4B4D4}" type="pres">
      <dgm:prSet presAssocID="{951FF3C2-2A01-4BC1-9187-1C0052A5A076}" presName="gear3srcNode" presStyleLbl="node1" presStyleIdx="2" presStyleCnt="3"/>
      <dgm:spPr/>
      <dgm:t>
        <a:bodyPr/>
        <a:lstStyle/>
        <a:p>
          <a:pPr rtl="1"/>
          <a:endParaRPr lang="he-IL"/>
        </a:p>
      </dgm:t>
    </dgm:pt>
    <dgm:pt modelId="{891C7F67-9C50-4A09-95D0-F24D960082C7}" type="pres">
      <dgm:prSet presAssocID="{951FF3C2-2A01-4BC1-9187-1C0052A5A076}" presName="gear3dstNode" presStyleLbl="node1" presStyleIdx="2" presStyleCnt="3"/>
      <dgm:spPr/>
      <dgm:t>
        <a:bodyPr/>
        <a:lstStyle/>
        <a:p>
          <a:pPr rtl="1"/>
          <a:endParaRPr lang="he-IL"/>
        </a:p>
      </dgm:t>
    </dgm:pt>
    <dgm:pt modelId="{3B81E807-1065-4C59-B07B-4BAD039B1B79}" type="pres">
      <dgm:prSet presAssocID="{A72390C7-9868-46D6-BC83-3868F9DE131A}" presName="connector1" presStyleLbl="sibTrans2D1" presStyleIdx="0" presStyleCnt="3"/>
      <dgm:spPr/>
      <dgm:t>
        <a:bodyPr/>
        <a:lstStyle/>
        <a:p>
          <a:pPr rtl="1"/>
          <a:endParaRPr lang="he-IL"/>
        </a:p>
      </dgm:t>
    </dgm:pt>
    <dgm:pt modelId="{8DF15EBB-CA52-4CEC-ACA6-0EAA0D788886}" type="pres">
      <dgm:prSet presAssocID="{9E556B1D-C2BA-4480-9530-89184377701B}" presName="connector2" presStyleLbl="sibTrans2D1" presStyleIdx="1" presStyleCnt="3"/>
      <dgm:spPr/>
      <dgm:t>
        <a:bodyPr/>
        <a:lstStyle/>
        <a:p>
          <a:pPr rtl="1"/>
          <a:endParaRPr lang="he-IL"/>
        </a:p>
      </dgm:t>
    </dgm:pt>
    <dgm:pt modelId="{E208D077-8FC6-4145-B80C-2A544A60CBFC}" type="pres">
      <dgm:prSet presAssocID="{021E1B0A-8B4F-4CA6-A9F9-4D30C2892006}" presName="connector3" presStyleLbl="sibTrans2D1" presStyleIdx="2" presStyleCnt="3"/>
      <dgm:spPr/>
      <dgm:t>
        <a:bodyPr/>
        <a:lstStyle/>
        <a:p>
          <a:pPr rtl="1"/>
          <a:endParaRPr lang="he-IL"/>
        </a:p>
      </dgm:t>
    </dgm:pt>
  </dgm:ptLst>
  <dgm:cxnLst>
    <dgm:cxn modelId="{5734C038-0754-48C5-8667-DA88DED9CEF1}" type="presOf" srcId="{7F3D1A50-D367-45D1-A556-AF5247B5F002}" destId="{99CFD16F-AD05-4AD0-8F71-D1AAEDD1DA53}" srcOrd="0" destOrd="0" presId="urn:microsoft.com/office/officeart/2005/8/layout/gear1"/>
    <dgm:cxn modelId="{E4B68850-D396-4711-8B2D-465904493AE5}" type="presOf" srcId="{7F3D1A50-D367-45D1-A556-AF5247B5F002}" destId="{4C999FE7-CFEA-41A8-8C7C-337FFD681E91}" srcOrd="1" destOrd="0" presId="urn:microsoft.com/office/officeart/2005/8/layout/gear1"/>
    <dgm:cxn modelId="{1892310C-F019-416B-B6B1-89D0B2BA2DAD}" type="presOf" srcId="{951FF3C2-2A01-4BC1-9187-1C0052A5A076}" destId="{891C7F67-9C50-4A09-95D0-F24D960082C7}" srcOrd="3" destOrd="0" presId="urn:microsoft.com/office/officeart/2005/8/layout/gear1"/>
    <dgm:cxn modelId="{09233CE8-2FAA-41E3-84A9-59B4A62FE6FA}" type="presOf" srcId="{13684B5C-0A24-4E62-8EB1-6F3E12A3344D}" destId="{38079563-661C-480F-88A1-E6C788259A02}" srcOrd="1" destOrd="0" presId="urn:microsoft.com/office/officeart/2005/8/layout/gear1"/>
    <dgm:cxn modelId="{AFD3473E-7FE0-4D5B-AFAB-1FCC8755EA0B}" srcId="{0D5D1B1C-62D8-4F56-8CE0-31956674921B}" destId="{951FF3C2-2A01-4BC1-9187-1C0052A5A076}" srcOrd="2" destOrd="0" parTransId="{19AD1A48-84C9-4642-9CE4-7FFD8CB73BA5}" sibTransId="{021E1B0A-8B4F-4CA6-A9F9-4D30C2892006}"/>
    <dgm:cxn modelId="{54C8A9DB-01EA-4587-BD60-BD1424E18D09}" type="presOf" srcId="{7F3D1A50-D367-45D1-A556-AF5247B5F002}" destId="{2412092A-F809-447B-96EA-59E88D31ED43}" srcOrd="2" destOrd="0" presId="urn:microsoft.com/office/officeart/2005/8/layout/gear1"/>
    <dgm:cxn modelId="{5A67A687-F887-4960-AA7B-7EC2AC4C985F}" type="presOf" srcId="{A72390C7-9868-46D6-BC83-3868F9DE131A}" destId="{3B81E807-1065-4C59-B07B-4BAD039B1B79}" srcOrd="0" destOrd="0" presId="urn:microsoft.com/office/officeart/2005/8/layout/gear1"/>
    <dgm:cxn modelId="{DB8CB20C-B368-48D7-8C14-4AD2304B93FA}" type="presOf" srcId="{951FF3C2-2A01-4BC1-9187-1C0052A5A076}" destId="{6E255D05-6FE6-4AFA-B1BC-93C2B3ACFB3B}" srcOrd="1" destOrd="0" presId="urn:microsoft.com/office/officeart/2005/8/layout/gear1"/>
    <dgm:cxn modelId="{AD3E80F6-3DEA-4E86-956C-AEA2CEB5AB1F}" type="presOf" srcId="{9E556B1D-C2BA-4480-9530-89184377701B}" destId="{8DF15EBB-CA52-4CEC-ACA6-0EAA0D788886}" srcOrd="0" destOrd="0" presId="urn:microsoft.com/office/officeart/2005/8/layout/gear1"/>
    <dgm:cxn modelId="{CC691EAD-42D2-4B66-9F07-84A326BC96D8}" type="presOf" srcId="{13684B5C-0A24-4E62-8EB1-6F3E12A3344D}" destId="{E2128302-5E4B-4C2A-BC80-4848E9D4DF16}" srcOrd="2" destOrd="0" presId="urn:microsoft.com/office/officeart/2005/8/layout/gear1"/>
    <dgm:cxn modelId="{33B7509C-3B99-4B0A-A141-0A25CEFEFBE0}" type="presOf" srcId="{951FF3C2-2A01-4BC1-9187-1C0052A5A076}" destId="{5DA48BE3-BEB8-458A-96E6-C29648742E8E}" srcOrd="0" destOrd="0" presId="urn:microsoft.com/office/officeart/2005/8/layout/gear1"/>
    <dgm:cxn modelId="{241BE690-8BF4-4F9C-A0CF-B770F5E57754}" type="presOf" srcId="{021E1B0A-8B4F-4CA6-A9F9-4D30C2892006}" destId="{E208D077-8FC6-4145-B80C-2A544A60CBFC}" srcOrd="0" destOrd="0" presId="urn:microsoft.com/office/officeart/2005/8/layout/gear1"/>
    <dgm:cxn modelId="{3E463C64-D610-4737-8103-C250535B39F6}" srcId="{0D5D1B1C-62D8-4F56-8CE0-31956674921B}" destId="{7F3D1A50-D367-45D1-A556-AF5247B5F002}" srcOrd="1" destOrd="0" parTransId="{9C108B27-DB6C-48E0-8B6E-D244BEDA4224}" sibTransId="{9E556B1D-C2BA-4480-9530-89184377701B}"/>
    <dgm:cxn modelId="{F74CE964-65CF-4F1F-9330-D9A854B99E39}" type="presOf" srcId="{951FF3C2-2A01-4BC1-9187-1C0052A5A076}" destId="{7233FE6A-A2B6-414C-B66D-766D45B4B4D4}" srcOrd="2" destOrd="0" presId="urn:microsoft.com/office/officeart/2005/8/layout/gear1"/>
    <dgm:cxn modelId="{668F7E34-826A-47DE-BA16-557ADAD7DBE8}" type="presOf" srcId="{13684B5C-0A24-4E62-8EB1-6F3E12A3344D}" destId="{594FABC9-BA7A-4927-A1D3-70E4D2CC498A}" srcOrd="0" destOrd="0" presId="urn:microsoft.com/office/officeart/2005/8/layout/gear1"/>
    <dgm:cxn modelId="{EB5F71D1-AA6A-4A9F-94B8-06DB450647B7}" srcId="{0D5D1B1C-62D8-4F56-8CE0-31956674921B}" destId="{13684B5C-0A24-4E62-8EB1-6F3E12A3344D}" srcOrd="0" destOrd="0" parTransId="{C64CBD0B-1774-4297-BCBB-1A0AA4BFB001}" sibTransId="{A72390C7-9868-46D6-BC83-3868F9DE131A}"/>
    <dgm:cxn modelId="{A73CC5C1-FA39-4B40-858C-FE5B9E675202}" type="presOf" srcId="{0D5D1B1C-62D8-4F56-8CE0-31956674921B}" destId="{4F4C40E1-654A-454C-BD15-711A3FC6BE36}" srcOrd="0" destOrd="0" presId="urn:microsoft.com/office/officeart/2005/8/layout/gear1"/>
    <dgm:cxn modelId="{E2AC6B32-1B26-4DA5-A302-982C99EAB897}" type="presParOf" srcId="{4F4C40E1-654A-454C-BD15-711A3FC6BE36}" destId="{594FABC9-BA7A-4927-A1D3-70E4D2CC498A}" srcOrd="0" destOrd="0" presId="urn:microsoft.com/office/officeart/2005/8/layout/gear1"/>
    <dgm:cxn modelId="{30F24CE7-0FB9-486B-AD21-A9E29A57CD1D}" type="presParOf" srcId="{4F4C40E1-654A-454C-BD15-711A3FC6BE36}" destId="{38079563-661C-480F-88A1-E6C788259A02}" srcOrd="1" destOrd="0" presId="urn:microsoft.com/office/officeart/2005/8/layout/gear1"/>
    <dgm:cxn modelId="{9B1181C0-D14D-4904-BF1D-108595648AC4}" type="presParOf" srcId="{4F4C40E1-654A-454C-BD15-711A3FC6BE36}" destId="{E2128302-5E4B-4C2A-BC80-4848E9D4DF16}" srcOrd="2" destOrd="0" presId="urn:microsoft.com/office/officeart/2005/8/layout/gear1"/>
    <dgm:cxn modelId="{9DD520CA-2D6C-475E-A8BE-E73067F7744E}" type="presParOf" srcId="{4F4C40E1-654A-454C-BD15-711A3FC6BE36}" destId="{99CFD16F-AD05-4AD0-8F71-D1AAEDD1DA53}" srcOrd="3" destOrd="0" presId="urn:microsoft.com/office/officeart/2005/8/layout/gear1"/>
    <dgm:cxn modelId="{48DBC536-7110-4A6C-8731-AFD84908EA37}" type="presParOf" srcId="{4F4C40E1-654A-454C-BD15-711A3FC6BE36}" destId="{4C999FE7-CFEA-41A8-8C7C-337FFD681E91}" srcOrd="4" destOrd="0" presId="urn:microsoft.com/office/officeart/2005/8/layout/gear1"/>
    <dgm:cxn modelId="{BDAEB3B0-8926-411F-B3B0-050DE65B0E54}" type="presParOf" srcId="{4F4C40E1-654A-454C-BD15-711A3FC6BE36}" destId="{2412092A-F809-447B-96EA-59E88D31ED43}" srcOrd="5" destOrd="0" presId="urn:microsoft.com/office/officeart/2005/8/layout/gear1"/>
    <dgm:cxn modelId="{E0D04886-0C22-41B1-80F1-6F81F4C0C856}" type="presParOf" srcId="{4F4C40E1-654A-454C-BD15-711A3FC6BE36}" destId="{5DA48BE3-BEB8-458A-96E6-C29648742E8E}" srcOrd="6" destOrd="0" presId="urn:microsoft.com/office/officeart/2005/8/layout/gear1"/>
    <dgm:cxn modelId="{E0575CD9-2500-43FF-B1EE-9D3A2411611D}" type="presParOf" srcId="{4F4C40E1-654A-454C-BD15-711A3FC6BE36}" destId="{6E255D05-6FE6-4AFA-B1BC-93C2B3ACFB3B}" srcOrd="7" destOrd="0" presId="urn:microsoft.com/office/officeart/2005/8/layout/gear1"/>
    <dgm:cxn modelId="{24670F19-424B-4F02-9265-81DB839CEA86}" type="presParOf" srcId="{4F4C40E1-654A-454C-BD15-711A3FC6BE36}" destId="{7233FE6A-A2B6-414C-B66D-766D45B4B4D4}" srcOrd="8" destOrd="0" presId="urn:microsoft.com/office/officeart/2005/8/layout/gear1"/>
    <dgm:cxn modelId="{70141866-47E9-4F9F-8DB1-0E4979DAAB0B}" type="presParOf" srcId="{4F4C40E1-654A-454C-BD15-711A3FC6BE36}" destId="{891C7F67-9C50-4A09-95D0-F24D960082C7}" srcOrd="9" destOrd="0" presId="urn:microsoft.com/office/officeart/2005/8/layout/gear1"/>
    <dgm:cxn modelId="{87D1E722-095A-4F64-AA31-665F3D9038BD}" type="presParOf" srcId="{4F4C40E1-654A-454C-BD15-711A3FC6BE36}" destId="{3B81E807-1065-4C59-B07B-4BAD039B1B79}" srcOrd="10" destOrd="0" presId="urn:microsoft.com/office/officeart/2005/8/layout/gear1"/>
    <dgm:cxn modelId="{2BFA260B-3537-4F2E-8892-F17280566343}" type="presParOf" srcId="{4F4C40E1-654A-454C-BD15-711A3FC6BE36}" destId="{8DF15EBB-CA52-4CEC-ACA6-0EAA0D788886}" srcOrd="11" destOrd="0" presId="urn:microsoft.com/office/officeart/2005/8/layout/gear1"/>
    <dgm:cxn modelId="{A1A74251-E017-4313-AC48-B71F71C7D804}" type="presParOf" srcId="{4F4C40E1-654A-454C-BD15-711A3FC6BE36}" destId="{E208D077-8FC6-4145-B80C-2A544A60CBFC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FD88CA4-6402-4296-A455-58A75FA9A916}" type="doc">
      <dgm:prSet loTypeId="urn:microsoft.com/office/officeart/2005/8/layout/hProcess7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pPr rtl="1"/>
          <a:endParaRPr lang="he-IL"/>
        </a:p>
      </dgm:t>
    </dgm:pt>
    <dgm:pt modelId="{DA6EDDD5-C698-472B-81F5-D8AA9683B2C6}">
      <dgm:prSet phldrT="[טקסט]"/>
      <dgm:spPr/>
      <dgm:t>
        <a:bodyPr/>
        <a:lstStyle/>
        <a:p>
          <a:pPr rtl="1"/>
          <a:r>
            <a:rPr lang="he-IL" dirty="0" smtClean="0"/>
            <a:t>עמותה לשקיפות לאומית</a:t>
          </a:r>
          <a:endParaRPr lang="he-IL" dirty="0"/>
        </a:p>
      </dgm:t>
    </dgm:pt>
    <dgm:pt modelId="{A5416699-A521-4CBC-B127-169DDE0FAC67}" type="parTrans" cxnId="{68E39822-2EEF-48A2-A6D3-9246A0867862}">
      <dgm:prSet/>
      <dgm:spPr/>
      <dgm:t>
        <a:bodyPr/>
        <a:lstStyle/>
        <a:p>
          <a:pPr rtl="1"/>
          <a:endParaRPr lang="he-IL"/>
        </a:p>
      </dgm:t>
    </dgm:pt>
    <dgm:pt modelId="{874532F8-B3AB-419E-8386-851056C4D165}" type="sibTrans" cxnId="{68E39822-2EEF-48A2-A6D3-9246A0867862}">
      <dgm:prSet/>
      <dgm:spPr/>
      <dgm:t>
        <a:bodyPr/>
        <a:lstStyle/>
        <a:p>
          <a:pPr rtl="1"/>
          <a:endParaRPr lang="he-IL"/>
        </a:p>
      </dgm:t>
    </dgm:pt>
    <dgm:pt modelId="{ACA8D9A0-3662-480A-ABBD-94E064405871}">
      <dgm:prSet phldrT="[טקסט]"/>
      <dgm:spPr/>
      <dgm:t>
        <a:bodyPr/>
        <a:lstStyle/>
        <a:p>
          <a:pPr rtl="1"/>
          <a:r>
            <a:rPr lang="he-IL" dirty="0" smtClean="0"/>
            <a:t>פרסום פרמטרים של המדד</a:t>
          </a:r>
          <a:endParaRPr lang="he-IL" dirty="0"/>
        </a:p>
      </dgm:t>
    </dgm:pt>
    <dgm:pt modelId="{BA9D0388-452D-49F0-B51D-3ADF2C170E46}" type="parTrans" cxnId="{5F4C84AD-6FEF-4F72-9492-DF8E3AB52E41}">
      <dgm:prSet/>
      <dgm:spPr/>
      <dgm:t>
        <a:bodyPr/>
        <a:lstStyle/>
        <a:p>
          <a:pPr rtl="1"/>
          <a:endParaRPr lang="he-IL"/>
        </a:p>
      </dgm:t>
    </dgm:pt>
    <dgm:pt modelId="{F4069C0F-7188-4CA1-B6B9-99D4D18AF8A5}" type="sibTrans" cxnId="{5F4C84AD-6FEF-4F72-9492-DF8E3AB52E41}">
      <dgm:prSet/>
      <dgm:spPr/>
      <dgm:t>
        <a:bodyPr/>
        <a:lstStyle/>
        <a:p>
          <a:pPr rtl="1"/>
          <a:endParaRPr lang="he-IL"/>
        </a:p>
      </dgm:t>
    </dgm:pt>
    <dgm:pt modelId="{417F11B6-319C-40FF-8181-855007184B91}">
      <dgm:prSet phldrT="[טקסט]"/>
      <dgm:spPr/>
      <dgm:t>
        <a:bodyPr/>
        <a:lstStyle/>
        <a:p>
          <a:pPr rtl="1"/>
          <a:r>
            <a:rPr lang="he-IL" dirty="0" smtClean="0"/>
            <a:t>עמותה לשקיפות לאומית</a:t>
          </a:r>
          <a:endParaRPr lang="he-IL" dirty="0"/>
        </a:p>
      </dgm:t>
    </dgm:pt>
    <dgm:pt modelId="{C1197852-73A2-42AB-928A-32DA0B97B54E}" type="parTrans" cxnId="{CAE9937D-A5D4-4D95-ADBE-28424CABEDA6}">
      <dgm:prSet/>
      <dgm:spPr/>
      <dgm:t>
        <a:bodyPr/>
        <a:lstStyle/>
        <a:p>
          <a:pPr rtl="1"/>
          <a:endParaRPr lang="he-IL"/>
        </a:p>
      </dgm:t>
    </dgm:pt>
    <dgm:pt modelId="{BADF6B26-361E-45D5-B308-8062C46C3B1F}" type="sibTrans" cxnId="{CAE9937D-A5D4-4D95-ADBE-28424CABEDA6}">
      <dgm:prSet/>
      <dgm:spPr/>
      <dgm:t>
        <a:bodyPr/>
        <a:lstStyle/>
        <a:p>
          <a:pPr rtl="1"/>
          <a:endParaRPr lang="he-IL"/>
        </a:p>
      </dgm:t>
    </dgm:pt>
    <dgm:pt modelId="{A5011CA5-88FE-4CE1-9878-E55D7A96D0F5}">
      <dgm:prSet phldrT="[טקסט]"/>
      <dgm:spPr/>
      <dgm:t>
        <a:bodyPr/>
        <a:lstStyle/>
        <a:p>
          <a:pPr rtl="1"/>
          <a:r>
            <a:rPr lang="he-IL" dirty="0" smtClean="0"/>
            <a:t>העברת ליקויים לרשות המקומית נכון למועד הבדיקה</a:t>
          </a:r>
          <a:endParaRPr lang="he-IL" dirty="0"/>
        </a:p>
      </dgm:t>
    </dgm:pt>
    <dgm:pt modelId="{8D2B4FD7-B45E-4E4C-B8D6-FC4BA77639E2}" type="parTrans" cxnId="{C1EBDFDF-0434-42A0-9B6C-CA886CCED16C}">
      <dgm:prSet/>
      <dgm:spPr/>
      <dgm:t>
        <a:bodyPr/>
        <a:lstStyle/>
        <a:p>
          <a:pPr rtl="1"/>
          <a:endParaRPr lang="he-IL"/>
        </a:p>
      </dgm:t>
    </dgm:pt>
    <dgm:pt modelId="{2C0D7647-B1D0-4284-9F9D-A101A6D0B2B6}" type="sibTrans" cxnId="{C1EBDFDF-0434-42A0-9B6C-CA886CCED16C}">
      <dgm:prSet/>
      <dgm:spPr/>
      <dgm:t>
        <a:bodyPr/>
        <a:lstStyle/>
        <a:p>
          <a:pPr rtl="1"/>
          <a:endParaRPr lang="he-IL"/>
        </a:p>
      </dgm:t>
    </dgm:pt>
    <dgm:pt modelId="{1DAF59CD-362A-441C-B70C-9C35C8DC9E54}">
      <dgm:prSet phldrT="[טקסט]"/>
      <dgm:spPr/>
      <dgm:t>
        <a:bodyPr/>
        <a:lstStyle/>
        <a:p>
          <a:pPr rtl="1"/>
          <a:r>
            <a:rPr lang="he-IL" dirty="0" smtClean="0"/>
            <a:t>רשות המקומית</a:t>
          </a:r>
          <a:endParaRPr lang="he-IL" dirty="0"/>
        </a:p>
      </dgm:t>
    </dgm:pt>
    <dgm:pt modelId="{7D822B04-03C6-4847-ADA0-B7A1E9CA9560}" type="parTrans" cxnId="{7A5A1AC8-6453-4D77-9E4A-14B6F1D413BE}">
      <dgm:prSet/>
      <dgm:spPr/>
      <dgm:t>
        <a:bodyPr/>
        <a:lstStyle/>
        <a:p>
          <a:pPr rtl="1"/>
          <a:endParaRPr lang="he-IL"/>
        </a:p>
      </dgm:t>
    </dgm:pt>
    <dgm:pt modelId="{8EFBA4D6-1761-416D-9A21-136DB7E298A7}" type="sibTrans" cxnId="{7A5A1AC8-6453-4D77-9E4A-14B6F1D413BE}">
      <dgm:prSet/>
      <dgm:spPr/>
      <dgm:t>
        <a:bodyPr/>
        <a:lstStyle/>
        <a:p>
          <a:pPr rtl="1"/>
          <a:endParaRPr lang="he-IL"/>
        </a:p>
      </dgm:t>
    </dgm:pt>
    <dgm:pt modelId="{22F7589A-C008-4CCE-BC13-DD65A40D2886}">
      <dgm:prSet phldrT="[טקסט]" custT="1"/>
      <dgm:spPr/>
      <dgm:t>
        <a:bodyPr/>
        <a:lstStyle/>
        <a:p>
          <a:pPr rtl="1"/>
          <a:r>
            <a:rPr lang="he-IL" sz="2100" dirty="0" smtClean="0"/>
            <a:t>תיקון הליקויים שנמצאו ומשוב לגבי בדיקה חסרה</a:t>
          </a:r>
        </a:p>
        <a:p>
          <a:pPr rtl="1"/>
          <a:r>
            <a:rPr lang="he-IL" sz="2000" dirty="0" smtClean="0"/>
            <a:t>(תהליך מחזורי עד לתאריך היעד שנקבע)</a:t>
          </a:r>
          <a:endParaRPr lang="he-IL" sz="2000" dirty="0"/>
        </a:p>
      </dgm:t>
    </dgm:pt>
    <dgm:pt modelId="{15B7D2E5-E4F3-45EF-ABE5-D6CF0187A80B}" type="parTrans" cxnId="{C8BB0D47-9FF0-44E9-9ABC-82421D6658DE}">
      <dgm:prSet/>
      <dgm:spPr/>
      <dgm:t>
        <a:bodyPr/>
        <a:lstStyle/>
        <a:p>
          <a:pPr rtl="1"/>
          <a:endParaRPr lang="he-IL"/>
        </a:p>
      </dgm:t>
    </dgm:pt>
    <dgm:pt modelId="{09F83613-9FDC-42DC-9532-13EF70347159}" type="sibTrans" cxnId="{C8BB0D47-9FF0-44E9-9ABC-82421D6658DE}">
      <dgm:prSet/>
      <dgm:spPr/>
      <dgm:t>
        <a:bodyPr/>
        <a:lstStyle/>
        <a:p>
          <a:pPr rtl="1"/>
          <a:endParaRPr lang="he-IL"/>
        </a:p>
      </dgm:t>
    </dgm:pt>
    <dgm:pt modelId="{26C768B3-BF62-4E49-8592-678D45C2FD86}">
      <dgm:prSet phldrT="[טקסט]"/>
      <dgm:spPr/>
      <dgm:t>
        <a:bodyPr/>
        <a:lstStyle/>
        <a:p>
          <a:pPr rtl="1"/>
          <a:r>
            <a:rPr lang="he-IL" dirty="0" smtClean="0"/>
            <a:t>עמותה לשקיפות לאומית</a:t>
          </a:r>
          <a:endParaRPr lang="he-IL" dirty="0"/>
        </a:p>
      </dgm:t>
    </dgm:pt>
    <dgm:pt modelId="{185A8BE1-A2E5-48D6-9584-F2E37ADD4AD1}" type="sibTrans" cxnId="{5EB78B9E-603A-4CF0-BC81-C9B0ED116EEF}">
      <dgm:prSet/>
      <dgm:spPr/>
      <dgm:t>
        <a:bodyPr/>
        <a:lstStyle/>
        <a:p>
          <a:pPr rtl="1"/>
          <a:endParaRPr lang="he-IL"/>
        </a:p>
      </dgm:t>
    </dgm:pt>
    <dgm:pt modelId="{208FAF80-5E73-4EA2-A14E-5800F42E88B9}" type="parTrans" cxnId="{5EB78B9E-603A-4CF0-BC81-C9B0ED116EEF}">
      <dgm:prSet/>
      <dgm:spPr/>
      <dgm:t>
        <a:bodyPr/>
        <a:lstStyle/>
        <a:p>
          <a:pPr rtl="1"/>
          <a:endParaRPr lang="he-IL"/>
        </a:p>
      </dgm:t>
    </dgm:pt>
    <dgm:pt modelId="{22C945C3-0E17-4A2F-9FEF-7E69CB11C6EF}">
      <dgm:prSet phldrT="[טקסט]"/>
      <dgm:spPr/>
      <dgm:t>
        <a:bodyPr/>
        <a:lstStyle/>
        <a:p>
          <a:pPr rtl="1"/>
          <a:r>
            <a:rPr lang="he-IL" dirty="0" smtClean="0"/>
            <a:t>פרסום תוצאות המדד הסופי</a:t>
          </a:r>
          <a:endParaRPr lang="he-IL" dirty="0"/>
        </a:p>
      </dgm:t>
    </dgm:pt>
    <dgm:pt modelId="{9BC6AE4D-D55D-44A4-87B4-C0A945A1CBD3}" type="parTrans" cxnId="{87D880E7-C8A7-4587-BEFA-93F963AAFF5D}">
      <dgm:prSet/>
      <dgm:spPr/>
      <dgm:t>
        <a:bodyPr/>
        <a:lstStyle/>
        <a:p>
          <a:pPr rtl="1"/>
          <a:endParaRPr lang="he-IL"/>
        </a:p>
      </dgm:t>
    </dgm:pt>
    <dgm:pt modelId="{595E5147-5A2C-4508-A668-E1B1D871E666}" type="sibTrans" cxnId="{87D880E7-C8A7-4587-BEFA-93F963AAFF5D}">
      <dgm:prSet/>
      <dgm:spPr/>
      <dgm:t>
        <a:bodyPr/>
        <a:lstStyle/>
        <a:p>
          <a:pPr rtl="1"/>
          <a:endParaRPr lang="he-IL"/>
        </a:p>
      </dgm:t>
    </dgm:pt>
    <dgm:pt modelId="{D2B10CDD-F745-41B1-A4B2-644CF8544C1E}" type="pres">
      <dgm:prSet presAssocID="{FFD88CA4-6402-4296-A455-58A75FA9A916}" presName="Name0" presStyleCnt="0">
        <dgm:presLayoutVars>
          <dgm:dir/>
          <dgm:animLvl val="lvl"/>
          <dgm:resizeHandles val="exact"/>
        </dgm:presLayoutVars>
      </dgm:prSet>
      <dgm:spPr/>
    </dgm:pt>
    <dgm:pt modelId="{422C858C-11D0-4E1F-91C0-BE6173E37985}" type="pres">
      <dgm:prSet presAssocID="{DA6EDDD5-C698-472B-81F5-D8AA9683B2C6}" presName="compositeNode" presStyleCnt="0">
        <dgm:presLayoutVars>
          <dgm:bulletEnabled val="1"/>
        </dgm:presLayoutVars>
      </dgm:prSet>
      <dgm:spPr/>
    </dgm:pt>
    <dgm:pt modelId="{26878EB8-AB82-4DD7-8781-7C45D9B97BE1}" type="pres">
      <dgm:prSet presAssocID="{DA6EDDD5-C698-472B-81F5-D8AA9683B2C6}" presName="bgRect" presStyleLbl="node1" presStyleIdx="0" presStyleCnt="4"/>
      <dgm:spPr/>
    </dgm:pt>
    <dgm:pt modelId="{E2498A6D-3664-4E52-B18B-6D34BA90A841}" type="pres">
      <dgm:prSet presAssocID="{DA6EDDD5-C698-472B-81F5-D8AA9683B2C6}" presName="parentNode" presStyleLbl="node1" presStyleIdx="0" presStyleCnt="4">
        <dgm:presLayoutVars>
          <dgm:chMax val="0"/>
          <dgm:bulletEnabled val="1"/>
        </dgm:presLayoutVars>
      </dgm:prSet>
      <dgm:spPr/>
    </dgm:pt>
    <dgm:pt modelId="{31AE05EE-5458-46AC-940A-391C8B159B9E}" type="pres">
      <dgm:prSet presAssocID="{DA6EDDD5-C698-472B-81F5-D8AA9683B2C6}" presName="child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3F2FE24-48A0-4145-A614-4F4EA51B88F8}" type="pres">
      <dgm:prSet presAssocID="{874532F8-B3AB-419E-8386-851056C4D165}" presName="hSp" presStyleCnt="0"/>
      <dgm:spPr/>
    </dgm:pt>
    <dgm:pt modelId="{3541BEA6-EB78-45B9-ACA4-72C82DE9D179}" type="pres">
      <dgm:prSet presAssocID="{874532F8-B3AB-419E-8386-851056C4D165}" presName="vProcSp" presStyleCnt="0"/>
      <dgm:spPr/>
    </dgm:pt>
    <dgm:pt modelId="{460EF857-4002-4A5B-A27D-79AEF68D95CF}" type="pres">
      <dgm:prSet presAssocID="{874532F8-B3AB-419E-8386-851056C4D165}" presName="vSp1" presStyleCnt="0"/>
      <dgm:spPr/>
    </dgm:pt>
    <dgm:pt modelId="{D745F778-D192-4BA1-98F3-5514C1934F0F}" type="pres">
      <dgm:prSet presAssocID="{874532F8-B3AB-419E-8386-851056C4D165}" presName="simulatedConn" presStyleLbl="solidFgAcc1" presStyleIdx="0" presStyleCnt="3"/>
      <dgm:spPr/>
    </dgm:pt>
    <dgm:pt modelId="{14AEEBA1-6E05-42AC-BB2E-EEA53C8BDFBB}" type="pres">
      <dgm:prSet presAssocID="{874532F8-B3AB-419E-8386-851056C4D165}" presName="vSp2" presStyleCnt="0"/>
      <dgm:spPr/>
    </dgm:pt>
    <dgm:pt modelId="{067D11A6-F2D8-4617-A8FA-CFC67AEB8C50}" type="pres">
      <dgm:prSet presAssocID="{874532F8-B3AB-419E-8386-851056C4D165}" presName="sibTrans" presStyleCnt="0"/>
      <dgm:spPr/>
    </dgm:pt>
    <dgm:pt modelId="{E3A46317-D064-491C-83E8-14BFB8F2AF02}" type="pres">
      <dgm:prSet presAssocID="{417F11B6-319C-40FF-8181-855007184B91}" presName="compositeNode" presStyleCnt="0">
        <dgm:presLayoutVars>
          <dgm:bulletEnabled val="1"/>
        </dgm:presLayoutVars>
      </dgm:prSet>
      <dgm:spPr/>
    </dgm:pt>
    <dgm:pt modelId="{6CE3D51F-4C8D-4557-85A5-40D10B9B76B8}" type="pres">
      <dgm:prSet presAssocID="{417F11B6-319C-40FF-8181-855007184B91}" presName="bgRect" presStyleLbl="node1" presStyleIdx="1" presStyleCnt="4"/>
      <dgm:spPr/>
    </dgm:pt>
    <dgm:pt modelId="{187F6724-FFCF-4056-AC1A-848BEB9545A6}" type="pres">
      <dgm:prSet presAssocID="{417F11B6-319C-40FF-8181-855007184B91}" presName="parentNode" presStyleLbl="node1" presStyleIdx="1" presStyleCnt="4">
        <dgm:presLayoutVars>
          <dgm:chMax val="0"/>
          <dgm:bulletEnabled val="1"/>
        </dgm:presLayoutVars>
      </dgm:prSet>
      <dgm:spPr/>
    </dgm:pt>
    <dgm:pt modelId="{43304348-2CFC-4E65-82F4-93DDE5E3EB68}" type="pres">
      <dgm:prSet presAssocID="{417F11B6-319C-40FF-8181-855007184B91}" presName="childNode" presStyleLbl="node1" presStyleIdx="1" presStyleCnt="4">
        <dgm:presLayoutVars>
          <dgm:bulletEnabled val="1"/>
        </dgm:presLayoutVars>
      </dgm:prSet>
      <dgm:spPr/>
    </dgm:pt>
    <dgm:pt modelId="{26B88332-84EF-450A-8029-6A096332A106}" type="pres">
      <dgm:prSet presAssocID="{BADF6B26-361E-45D5-B308-8062C46C3B1F}" presName="hSp" presStyleCnt="0"/>
      <dgm:spPr/>
    </dgm:pt>
    <dgm:pt modelId="{6BF9AA2E-E5D2-4D37-BF0D-76F1AB084D08}" type="pres">
      <dgm:prSet presAssocID="{BADF6B26-361E-45D5-B308-8062C46C3B1F}" presName="vProcSp" presStyleCnt="0"/>
      <dgm:spPr/>
    </dgm:pt>
    <dgm:pt modelId="{236B9F84-DA64-4F60-B277-BB053F265158}" type="pres">
      <dgm:prSet presAssocID="{BADF6B26-361E-45D5-B308-8062C46C3B1F}" presName="vSp1" presStyleCnt="0"/>
      <dgm:spPr/>
    </dgm:pt>
    <dgm:pt modelId="{04ACA0CD-6F4F-4DA9-833D-5B480C862A9D}" type="pres">
      <dgm:prSet presAssocID="{BADF6B26-361E-45D5-B308-8062C46C3B1F}" presName="simulatedConn" presStyleLbl="solidFgAcc1" presStyleIdx="1" presStyleCnt="3"/>
      <dgm:spPr/>
    </dgm:pt>
    <dgm:pt modelId="{82287AAD-6A47-43F1-B58E-4D32C7785913}" type="pres">
      <dgm:prSet presAssocID="{BADF6B26-361E-45D5-B308-8062C46C3B1F}" presName="vSp2" presStyleCnt="0"/>
      <dgm:spPr/>
    </dgm:pt>
    <dgm:pt modelId="{3CDECB9A-1D56-495E-8022-DFFC5A9FBF74}" type="pres">
      <dgm:prSet presAssocID="{BADF6B26-361E-45D5-B308-8062C46C3B1F}" presName="sibTrans" presStyleCnt="0"/>
      <dgm:spPr/>
    </dgm:pt>
    <dgm:pt modelId="{6BB8375C-9FAD-41C5-BDCC-221A1B4A6DDF}" type="pres">
      <dgm:prSet presAssocID="{1DAF59CD-362A-441C-B70C-9C35C8DC9E54}" presName="compositeNode" presStyleCnt="0">
        <dgm:presLayoutVars>
          <dgm:bulletEnabled val="1"/>
        </dgm:presLayoutVars>
      </dgm:prSet>
      <dgm:spPr/>
    </dgm:pt>
    <dgm:pt modelId="{03C29F21-BCCE-4341-8586-7915561D915F}" type="pres">
      <dgm:prSet presAssocID="{1DAF59CD-362A-441C-B70C-9C35C8DC9E54}" presName="bgRect" presStyleLbl="node1" presStyleIdx="2" presStyleCnt="4"/>
      <dgm:spPr/>
    </dgm:pt>
    <dgm:pt modelId="{D179E40E-EAC2-4F04-AD57-C148F16BDE43}" type="pres">
      <dgm:prSet presAssocID="{1DAF59CD-362A-441C-B70C-9C35C8DC9E54}" presName="parentNode" presStyleLbl="node1" presStyleIdx="2" presStyleCnt="4">
        <dgm:presLayoutVars>
          <dgm:chMax val="0"/>
          <dgm:bulletEnabled val="1"/>
        </dgm:presLayoutVars>
      </dgm:prSet>
      <dgm:spPr/>
    </dgm:pt>
    <dgm:pt modelId="{EBE726D0-80EE-4418-A9AE-20E665BE3D8B}" type="pres">
      <dgm:prSet presAssocID="{1DAF59CD-362A-441C-B70C-9C35C8DC9E54}" presName="child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ACF06CF-5E3D-478E-BDCF-42039E330C34}" type="pres">
      <dgm:prSet presAssocID="{8EFBA4D6-1761-416D-9A21-136DB7E298A7}" presName="hSp" presStyleCnt="0"/>
      <dgm:spPr/>
    </dgm:pt>
    <dgm:pt modelId="{B60CFC0E-3516-4B1A-8C87-1BBDEF0AB6F6}" type="pres">
      <dgm:prSet presAssocID="{8EFBA4D6-1761-416D-9A21-136DB7E298A7}" presName="vProcSp" presStyleCnt="0"/>
      <dgm:spPr/>
    </dgm:pt>
    <dgm:pt modelId="{2238A667-BDCB-4278-B55A-B278B42C346C}" type="pres">
      <dgm:prSet presAssocID="{8EFBA4D6-1761-416D-9A21-136DB7E298A7}" presName="vSp1" presStyleCnt="0"/>
      <dgm:spPr/>
    </dgm:pt>
    <dgm:pt modelId="{16117DF9-B7FB-4F96-93ED-564D797E68D1}" type="pres">
      <dgm:prSet presAssocID="{8EFBA4D6-1761-416D-9A21-136DB7E298A7}" presName="simulatedConn" presStyleLbl="solidFgAcc1" presStyleIdx="2" presStyleCnt="3"/>
      <dgm:spPr/>
    </dgm:pt>
    <dgm:pt modelId="{8FC9CE45-10F3-4A53-B062-19A9A3F9AD40}" type="pres">
      <dgm:prSet presAssocID="{8EFBA4D6-1761-416D-9A21-136DB7E298A7}" presName="vSp2" presStyleCnt="0"/>
      <dgm:spPr/>
    </dgm:pt>
    <dgm:pt modelId="{2BDE3164-0FB1-4178-95E9-B43B28D77300}" type="pres">
      <dgm:prSet presAssocID="{8EFBA4D6-1761-416D-9A21-136DB7E298A7}" presName="sibTrans" presStyleCnt="0"/>
      <dgm:spPr/>
    </dgm:pt>
    <dgm:pt modelId="{1ACC67B2-6525-42F1-8309-CCC9284F8895}" type="pres">
      <dgm:prSet presAssocID="{26C768B3-BF62-4E49-8592-678D45C2FD86}" presName="compositeNode" presStyleCnt="0">
        <dgm:presLayoutVars>
          <dgm:bulletEnabled val="1"/>
        </dgm:presLayoutVars>
      </dgm:prSet>
      <dgm:spPr/>
    </dgm:pt>
    <dgm:pt modelId="{091EF854-78EF-4531-99AD-CE4B066E7F41}" type="pres">
      <dgm:prSet presAssocID="{26C768B3-BF62-4E49-8592-678D45C2FD86}" presName="bgRect" presStyleLbl="node1" presStyleIdx="3" presStyleCnt="4"/>
      <dgm:spPr/>
      <dgm:t>
        <a:bodyPr/>
        <a:lstStyle/>
        <a:p>
          <a:pPr rtl="1"/>
          <a:endParaRPr lang="he-IL"/>
        </a:p>
      </dgm:t>
    </dgm:pt>
    <dgm:pt modelId="{79173758-DC5D-4277-BC9A-6704256F5FAD}" type="pres">
      <dgm:prSet presAssocID="{26C768B3-BF62-4E49-8592-678D45C2FD86}" presName="parentNode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9846308-6151-4040-A654-DBE03B71393F}" type="pres">
      <dgm:prSet presAssocID="{26C768B3-BF62-4E49-8592-678D45C2FD86}" presName="child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01C68570-4B42-411F-8A1C-A946654FFA7F}" type="presOf" srcId="{DA6EDDD5-C698-472B-81F5-D8AA9683B2C6}" destId="{26878EB8-AB82-4DD7-8781-7C45D9B97BE1}" srcOrd="0" destOrd="0" presId="urn:microsoft.com/office/officeart/2005/8/layout/hProcess7"/>
    <dgm:cxn modelId="{05E44D3C-5D2C-4165-B7ED-69FDF143F595}" type="presOf" srcId="{22F7589A-C008-4CCE-BC13-DD65A40D2886}" destId="{EBE726D0-80EE-4418-A9AE-20E665BE3D8B}" srcOrd="0" destOrd="0" presId="urn:microsoft.com/office/officeart/2005/8/layout/hProcess7"/>
    <dgm:cxn modelId="{87D880E7-C8A7-4587-BEFA-93F963AAFF5D}" srcId="{26C768B3-BF62-4E49-8592-678D45C2FD86}" destId="{22C945C3-0E17-4A2F-9FEF-7E69CB11C6EF}" srcOrd="0" destOrd="0" parTransId="{9BC6AE4D-D55D-44A4-87B4-C0A945A1CBD3}" sibTransId="{595E5147-5A2C-4508-A668-E1B1D871E666}"/>
    <dgm:cxn modelId="{55C18C13-559A-4C1B-938F-FFD0E3A38991}" type="presOf" srcId="{1DAF59CD-362A-441C-B70C-9C35C8DC9E54}" destId="{D179E40E-EAC2-4F04-AD57-C148F16BDE43}" srcOrd="1" destOrd="0" presId="urn:microsoft.com/office/officeart/2005/8/layout/hProcess7"/>
    <dgm:cxn modelId="{EC748B6B-38E8-46C4-AB5A-DE3BC1FF60A4}" type="presOf" srcId="{26C768B3-BF62-4E49-8592-678D45C2FD86}" destId="{091EF854-78EF-4531-99AD-CE4B066E7F41}" srcOrd="0" destOrd="0" presId="urn:microsoft.com/office/officeart/2005/8/layout/hProcess7"/>
    <dgm:cxn modelId="{9E07E8D1-3A1C-4EE5-B38E-9AD6A752F6AA}" type="presOf" srcId="{417F11B6-319C-40FF-8181-855007184B91}" destId="{6CE3D51F-4C8D-4557-85A5-40D10B9B76B8}" srcOrd="0" destOrd="0" presId="urn:microsoft.com/office/officeart/2005/8/layout/hProcess7"/>
    <dgm:cxn modelId="{C1EBDFDF-0434-42A0-9B6C-CA886CCED16C}" srcId="{417F11B6-319C-40FF-8181-855007184B91}" destId="{A5011CA5-88FE-4CE1-9878-E55D7A96D0F5}" srcOrd="0" destOrd="0" parTransId="{8D2B4FD7-B45E-4E4C-B8D6-FC4BA77639E2}" sibTransId="{2C0D7647-B1D0-4284-9F9D-A101A6D0B2B6}"/>
    <dgm:cxn modelId="{76F824CE-8E5A-433F-9B63-F2255B179560}" type="presOf" srcId="{417F11B6-319C-40FF-8181-855007184B91}" destId="{187F6724-FFCF-4056-AC1A-848BEB9545A6}" srcOrd="1" destOrd="0" presId="urn:microsoft.com/office/officeart/2005/8/layout/hProcess7"/>
    <dgm:cxn modelId="{9E4A5EB8-BFE3-40E7-8C12-291506FC2EFA}" type="presOf" srcId="{A5011CA5-88FE-4CE1-9878-E55D7A96D0F5}" destId="{43304348-2CFC-4E65-82F4-93DDE5E3EB68}" srcOrd="0" destOrd="0" presId="urn:microsoft.com/office/officeart/2005/8/layout/hProcess7"/>
    <dgm:cxn modelId="{D1214A43-EC42-4754-86DF-6EF220998B43}" type="presOf" srcId="{DA6EDDD5-C698-472B-81F5-D8AA9683B2C6}" destId="{E2498A6D-3664-4E52-B18B-6D34BA90A841}" srcOrd="1" destOrd="0" presId="urn:microsoft.com/office/officeart/2005/8/layout/hProcess7"/>
    <dgm:cxn modelId="{62EEF82D-6F71-40B8-98F7-F26913FD72B3}" type="presOf" srcId="{FFD88CA4-6402-4296-A455-58A75FA9A916}" destId="{D2B10CDD-F745-41B1-A4B2-644CF8544C1E}" srcOrd="0" destOrd="0" presId="urn:microsoft.com/office/officeart/2005/8/layout/hProcess7"/>
    <dgm:cxn modelId="{653B76D0-573E-4E33-A4B8-B45C54F0C4AB}" type="presOf" srcId="{22C945C3-0E17-4A2F-9FEF-7E69CB11C6EF}" destId="{E9846308-6151-4040-A654-DBE03B71393F}" srcOrd="0" destOrd="0" presId="urn:microsoft.com/office/officeart/2005/8/layout/hProcess7"/>
    <dgm:cxn modelId="{7A5A1AC8-6453-4D77-9E4A-14B6F1D413BE}" srcId="{FFD88CA4-6402-4296-A455-58A75FA9A916}" destId="{1DAF59CD-362A-441C-B70C-9C35C8DC9E54}" srcOrd="2" destOrd="0" parTransId="{7D822B04-03C6-4847-ADA0-B7A1E9CA9560}" sibTransId="{8EFBA4D6-1761-416D-9A21-136DB7E298A7}"/>
    <dgm:cxn modelId="{68E39822-2EEF-48A2-A6D3-9246A0867862}" srcId="{FFD88CA4-6402-4296-A455-58A75FA9A916}" destId="{DA6EDDD5-C698-472B-81F5-D8AA9683B2C6}" srcOrd="0" destOrd="0" parTransId="{A5416699-A521-4CBC-B127-169DDE0FAC67}" sibTransId="{874532F8-B3AB-419E-8386-851056C4D165}"/>
    <dgm:cxn modelId="{F661645E-DDE9-4DF7-87C0-032E5D50EBED}" type="presOf" srcId="{26C768B3-BF62-4E49-8592-678D45C2FD86}" destId="{79173758-DC5D-4277-BC9A-6704256F5FAD}" srcOrd="1" destOrd="0" presId="urn:microsoft.com/office/officeart/2005/8/layout/hProcess7"/>
    <dgm:cxn modelId="{C8BB0D47-9FF0-44E9-9ABC-82421D6658DE}" srcId="{1DAF59CD-362A-441C-B70C-9C35C8DC9E54}" destId="{22F7589A-C008-4CCE-BC13-DD65A40D2886}" srcOrd="0" destOrd="0" parTransId="{15B7D2E5-E4F3-45EF-ABE5-D6CF0187A80B}" sibTransId="{09F83613-9FDC-42DC-9532-13EF70347159}"/>
    <dgm:cxn modelId="{5F4C84AD-6FEF-4F72-9492-DF8E3AB52E41}" srcId="{DA6EDDD5-C698-472B-81F5-D8AA9683B2C6}" destId="{ACA8D9A0-3662-480A-ABBD-94E064405871}" srcOrd="0" destOrd="0" parTransId="{BA9D0388-452D-49F0-B51D-3ADF2C170E46}" sibTransId="{F4069C0F-7188-4CA1-B6B9-99D4D18AF8A5}"/>
    <dgm:cxn modelId="{17DDD8C5-CC1C-4AD3-8832-1DBD770F52E1}" type="presOf" srcId="{1DAF59CD-362A-441C-B70C-9C35C8DC9E54}" destId="{03C29F21-BCCE-4341-8586-7915561D915F}" srcOrd="0" destOrd="0" presId="urn:microsoft.com/office/officeart/2005/8/layout/hProcess7"/>
    <dgm:cxn modelId="{CAE9937D-A5D4-4D95-ADBE-28424CABEDA6}" srcId="{FFD88CA4-6402-4296-A455-58A75FA9A916}" destId="{417F11B6-319C-40FF-8181-855007184B91}" srcOrd="1" destOrd="0" parTransId="{C1197852-73A2-42AB-928A-32DA0B97B54E}" sibTransId="{BADF6B26-361E-45D5-B308-8062C46C3B1F}"/>
    <dgm:cxn modelId="{5EB78B9E-603A-4CF0-BC81-C9B0ED116EEF}" srcId="{FFD88CA4-6402-4296-A455-58A75FA9A916}" destId="{26C768B3-BF62-4E49-8592-678D45C2FD86}" srcOrd="3" destOrd="0" parTransId="{208FAF80-5E73-4EA2-A14E-5800F42E88B9}" sibTransId="{185A8BE1-A2E5-48D6-9584-F2E37ADD4AD1}"/>
    <dgm:cxn modelId="{3578AFF6-22DE-4BC7-BBE2-6F0E58D0891B}" type="presOf" srcId="{ACA8D9A0-3662-480A-ABBD-94E064405871}" destId="{31AE05EE-5458-46AC-940A-391C8B159B9E}" srcOrd="0" destOrd="0" presId="urn:microsoft.com/office/officeart/2005/8/layout/hProcess7"/>
    <dgm:cxn modelId="{F83474A9-1E0F-47F5-8395-A055B6D5349A}" type="presParOf" srcId="{D2B10CDD-F745-41B1-A4B2-644CF8544C1E}" destId="{422C858C-11D0-4E1F-91C0-BE6173E37985}" srcOrd="0" destOrd="0" presId="urn:microsoft.com/office/officeart/2005/8/layout/hProcess7"/>
    <dgm:cxn modelId="{0F4DDD97-7C7E-454D-B043-5BF1825F411E}" type="presParOf" srcId="{422C858C-11D0-4E1F-91C0-BE6173E37985}" destId="{26878EB8-AB82-4DD7-8781-7C45D9B97BE1}" srcOrd="0" destOrd="0" presId="urn:microsoft.com/office/officeart/2005/8/layout/hProcess7"/>
    <dgm:cxn modelId="{DE8E0D4C-B184-4CA3-9F81-5FA95D377F2E}" type="presParOf" srcId="{422C858C-11D0-4E1F-91C0-BE6173E37985}" destId="{E2498A6D-3664-4E52-B18B-6D34BA90A841}" srcOrd="1" destOrd="0" presId="urn:microsoft.com/office/officeart/2005/8/layout/hProcess7"/>
    <dgm:cxn modelId="{8ACAC1C2-47A8-4A83-8769-1FAA667C8D5E}" type="presParOf" srcId="{422C858C-11D0-4E1F-91C0-BE6173E37985}" destId="{31AE05EE-5458-46AC-940A-391C8B159B9E}" srcOrd="2" destOrd="0" presId="urn:microsoft.com/office/officeart/2005/8/layout/hProcess7"/>
    <dgm:cxn modelId="{CFB4E5BF-CB6C-4436-B83D-FDEF874196B2}" type="presParOf" srcId="{D2B10CDD-F745-41B1-A4B2-644CF8544C1E}" destId="{B3F2FE24-48A0-4145-A614-4F4EA51B88F8}" srcOrd="1" destOrd="0" presId="urn:microsoft.com/office/officeart/2005/8/layout/hProcess7"/>
    <dgm:cxn modelId="{CA073DE1-E392-410E-9C2A-67B3F5C51F84}" type="presParOf" srcId="{D2B10CDD-F745-41B1-A4B2-644CF8544C1E}" destId="{3541BEA6-EB78-45B9-ACA4-72C82DE9D179}" srcOrd="2" destOrd="0" presId="urn:microsoft.com/office/officeart/2005/8/layout/hProcess7"/>
    <dgm:cxn modelId="{A1A98642-8883-41F7-921C-5EB32E822789}" type="presParOf" srcId="{3541BEA6-EB78-45B9-ACA4-72C82DE9D179}" destId="{460EF857-4002-4A5B-A27D-79AEF68D95CF}" srcOrd="0" destOrd="0" presId="urn:microsoft.com/office/officeart/2005/8/layout/hProcess7"/>
    <dgm:cxn modelId="{9AA88E4A-0316-4293-8D7D-84005D0B4F46}" type="presParOf" srcId="{3541BEA6-EB78-45B9-ACA4-72C82DE9D179}" destId="{D745F778-D192-4BA1-98F3-5514C1934F0F}" srcOrd="1" destOrd="0" presId="urn:microsoft.com/office/officeart/2005/8/layout/hProcess7"/>
    <dgm:cxn modelId="{137C4164-B384-4FE1-976F-E32EF45C138C}" type="presParOf" srcId="{3541BEA6-EB78-45B9-ACA4-72C82DE9D179}" destId="{14AEEBA1-6E05-42AC-BB2E-EEA53C8BDFBB}" srcOrd="2" destOrd="0" presId="urn:microsoft.com/office/officeart/2005/8/layout/hProcess7"/>
    <dgm:cxn modelId="{70518FA9-C108-4445-B10A-87F410C779E6}" type="presParOf" srcId="{D2B10CDD-F745-41B1-A4B2-644CF8544C1E}" destId="{067D11A6-F2D8-4617-A8FA-CFC67AEB8C50}" srcOrd="3" destOrd="0" presId="urn:microsoft.com/office/officeart/2005/8/layout/hProcess7"/>
    <dgm:cxn modelId="{45D4439C-F43C-47B4-8FB3-40716BA873AD}" type="presParOf" srcId="{D2B10CDD-F745-41B1-A4B2-644CF8544C1E}" destId="{E3A46317-D064-491C-83E8-14BFB8F2AF02}" srcOrd="4" destOrd="0" presId="urn:microsoft.com/office/officeart/2005/8/layout/hProcess7"/>
    <dgm:cxn modelId="{D5045F17-F21E-48A1-9D5E-52F52010595A}" type="presParOf" srcId="{E3A46317-D064-491C-83E8-14BFB8F2AF02}" destId="{6CE3D51F-4C8D-4557-85A5-40D10B9B76B8}" srcOrd="0" destOrd="0" presId="urn:microsoft.com/office/officeart/2005/8/layout/hProcess7"/>
    <dgm:cxn modelId="{87F28E2B-6EFD-475B-A5ED-21092FF2CCF3}" type="presParOf" srcId="{E3A46317-D064-491C-83E8-14BFB8F2AF02}" destId="{187F6724-FFCF-4056-AC1A-848BEB9545A6}" srcOrd="1" destOrd="0" presId="urn:microsoft.com/office/officeart/2005/8/layout/hProcess7"/>
    <dgm:cxn modelId="{9A375CDD-C82A-4379-914D-50A8028ECBD4}" type="presParOf" srcId="{E3A46317-D064-491C-83E8-14BFB8F2AF02}" destId="{43304348-2CFC-4E65-82F4-93DDE5E3EB68}" srcOrd="2" destOrd="0" presId="urn:microsoft.com/office/officeart/2005/8/layout/hProcess7"/>
    <dgm:cxn modelId="{65783723-50C7-46F2-847E-C967797BD6D2}" type="presParOf" srcId="{D2B10CDD-F745-41B1-A4B2-644CF8544C1E}" destId="{26B88332-84EF-450A-8029-6A096332A106}" srcOrd="5" destOrd="0" presId="urn:microsoft.com/office/officeart/2005/8/layout/hProcess7"/>
    <dgm:cxn modelId="{CD80B7ED-90C2-41B8-A531-AD63402EF603}" type="presParOf" srcId="{D2B10CDD-F745-41B1-A4B2-644CF8544C1E}" destId="{6BF9AA2E-E5D2-4D37-BF0D-76F1AB084D08}" srcOrd="6" destOrd="0" presId="urn:microsoft.com/office/officeart/2005/8/layout/hProcess7"/>
    <dgm:cxn modelId="{9B8410BA-D856-4AF9-A9EA-9401D8C2761F}" type="presParOf" srcId="{6BF9AA2E-E5D2-4D37-BF0D-76F1AB084D08}" destId="{236B9F84-DA64-4F60-B277-BB053F265158}" srcOrd="0" destOrd="0" presId="urn:microsoft.com/office/officeart/2005/8/layout/hProcess7"/>
    <dgm:cxn modelId="{2637E829-A2C4-43AB-ACF5-190B3C1C46B7}" type="presParOf" srcId="{6BF9AA2E-E5D2-4D37-BF0D-76F1AB084D08}" destId="{04ACA0CD-6F4F-4DA9-833D-5B480C862A9D}" srcOrd="1" destOrd="0" presId="urn:microsoft.com/office/officeart/2005/8/layout/hProcess7"/>
    <dgm:cxn modelId="{0B83B97A-84B2-4599-B957-CFEDC8E4EACB}" type="presParOf" srcId="{6BF9AA2E-E5D2-4D37-BF0D-76F1AB084D08}" destId="{82287AAD-6A47-43F1-B58E-4D32C7785913}" srcOrd="2" destOrd="0" presId="urn:microsoft.com/office/officeart/2005/8/layout/hProcess7"/>
    <dgm:cxn modelId="{06801050-F6FB-44CA-9ABF-2DC0D27E82ED}" type="presParOf" srcId="{D2B10CDD-F745-41B1-A4B2-644CF8544C1E}" destId="{3CDECB9A-1D56-495E-8022-DFFC5A9FBF74}" srcOrd="7" destOrd="0" presId="urn:microsoft.com/office/officeart/2005/8/layout/hProcess7"/>
    <dgm:cxn modelId="{EE309297-9726-4141-BDE3-A2A01A4E75F0}" type="presParOf" srcId="{D2B10CDD-F745-41B1-A4B2-644CF8544C1E}" destId="{6BB8375C-9FAD-41C5-BDCC-221A1B4A6DDF}" srcOrd="8" destOrd="0" presId="urn:microsoft.com/office/officeart/2005/8/layout/hProcess7"/>
    <dgm:cxn modelId="{8468AF72-4C02-4DB5-BD4B-35DEEDD75210}" type="presParOf" srcId="{6BB8375C-9FAD-41C5-BDCC-221A1B4A6DDF}" destId="{03C29F21-BCCE-4341-8586-7915561D915F}" srcOrd="0" destOrd="0" presId="urn:microsoft.com/office/officeart/2005/8/layout/hProcess7"/>
    <dgm:cxn modelId="{12D5D586-F4A4-43BB-A790-93DF30326BFE}" type="presParOf" srcId="{6BB8375C-9FAD-41C5-BDCC-221A1B4A6DDF}" destId="{D179E40E-EAC2-4F04-AD57-C148F16BDE43}" srcOrd="1" destOrd="0" presId="urn:microsoft.com/office/officeart/2005/8/layout/hProcess7"/>
    <dgm:cxn modelId="{7AC31D51-F5ED-450F-80CD-FAD9271B9A8F}" type="presParOf" srcId="{6BB8375C-9FAD-41C5-BDCC-221A1B4A6DDF}" destId="{EBE726D0-80EE-4418-A9AE-20E665BE3D8B}" srcOrd="2" destOrd="0" presId="urn:microsoft.com/office/officeart/2005/8/layout/hProcess7"/>
    <dgm:cxn modelId="{9755BDDA-3F56-43B9-8515-69E43BDF0E0B}" type="presParOf" srcId="{D2B10CDD-F745-41B1-A4B2-644CF8544C1E}" destId="{FACF06CF-5E3D-478E-BDCF-42039E330C34}" srcOrd="9" destOrd="0" presId="urn:microsoft.com/office/officeart/2005/8/layout/hProcess7"/>
    <dgm:cxn modelId="{059D0D5D-3FE5-4880-89B0-864DC0703A40}" type="presParOf" srcId="{D2B10CDD-F745-41B1-A4B2-644CF8544C1E}" destId="{B60CFC0E-3516-4B1A-8C87-1BBDEF0AB6F6}" srcOrd="10" destOrd="0" presId="urn:microsoft.com/office/officeart/2005/8/layout/hProcess7"/>
    <dgm:cxn modelId="{AC6C7CDF-1407-414F-B9BC-69DB055089F0}" type="presParOf" srcId="{B60CFC0E-3516-4B1A-8C87-1BBDEF0AB6F6}" destId="{2238A667-BDCB-4278-B55A-B278B42C346C}" srcOrd="0" destOrd="0" presId="urn:microsoft.com/office/officeart/2005/8/layout/hProcess7"/>
    <dgm:cxn modelId="{D693B78D-87CE-4CCB-A6C1-08C2ADE0028D}" type="presParOf" srcId="{B60CFC0E-3516-4B1A-8C87-1BBDEF0AB6F6}" destId="{16117DF9-B7FB-4F96-93ED-564D797E68D1}" srcOrd="1" destOrd="0" presId="urn:microsoft.com/office/officeart/2005/8/layout/hProcess7"/>
    <dgm:cxn modelId="{11691B1E-4684-4E16-8D63-8EC083B1E0CF}" type="presParOf" srcId="{B60CFC0E-3516-4B1A-8C87-1BBDEF0AB6F6}" destId="{8FC9CE45-10F3-4A53-B062-19A9A3F9AD40}" srcOrd="2" destOrd="0" presId="urn:microsoft.com/office/officeart/2005/8/layout/hProcess7"/>
    <dgm:cxn modelId="{9938C443-22DB-4AD0-9660-A65EE245D62F}" type="presParOf" srcId="{D2B10CDD-F745-41B1-A4B2-644CF8544C1E}" destId="{2BDE3164-0FB1-4178-95E9-B43B28D77300}" srcOrd="11" destOrd="0" presId="urn:microsoft.com/office/officeart/2005/8/layout/hProcess7"/>
    <dgm:cxn modelId="{F0192B4B-4253-4E8C-BD87-4D54E9AB4AE7}" type="presParOf" srcId="{D2B10CDD-F745-41B1-A4B2-644CF8544C1E}" destId="{1ACC67B2-6525-42F1-8309-CCC9284F8895}" srcOrd="12" destOrd="0" presId="urn:microsoft.com/office/officeart/2005/8/layout/hProcess7"/>
    <dgm:cxn modelId="{77E6B78C-3217-4585-9CB6-66C870B28E10}" type="presParOf" srcId="{1ACC67B2-6525-42F1-8309-CCC9284F8895}" destId="{091EF854-78EF-4531-99AD-CE4B066E7F41}" srcOrd="0" destOrd="0" presId="urn:microsoft.com/office/officeart/2005/8/layout/hProcess7"/>
    <dgm:cxn modelId="{8C415467-46F5-42CD-977E-8D374AEB4E72}" type="presParOf" srcId="{1ACC67B2-6525-42F1-8309-CCC9284F8895}" destId="{79173758-DC5D-4277-BC9A-6704256F5FAD}" srcOrd="1" destOrd="0" presId="urn:microsoft.com/office/officeart/2005/8/layout/hProcess7"/>
    <dgm:cxn modelId="{540D7B2F-2418-4437-83BB-38743DB21C4B}" type="presParOf" srcId="{1ACC67B2-6525-42F1-8309-CCC9284F8895}" destId="{E9846308-6151-4040-A654-DBE03B71393F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4FABC9-BA7A-4927-A1D3-70E4D2CC498A}">
      <dsp:nvSpPr>
        <dsp:cNvPr id="0" name=""/>
        <dsp:cNvSpPr/>
      </dsp:nvSpPr>
      <dsp:spPr>
        <a:xfrm>
          <a:off x="2844800" y="1828800"/>
          <a:ext cx="2235200" cy="2235200"/>
        </a:xfrm>
        <a:prstGeom prst="gear9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kern="1200" dirty="0" smtClean="0"/>
            <a:t>ציבור</a:t>
          </a:r>
          <a:endParaRPr lang="he-IL" sz="1400" kern="1200" dirty="0"/>
        </a:p>
      </dsp:txBody>
      <dsp:txXfrm>
        <a:off x="3294175" y="2352385"/>
        <a:ext cx="1336450" cy="1148939"/>
      </dsp:txXfrm>
    </dsp:sp>
    <dsp:sp modelId="{99CFD16F-AD05-4AD0-8F71-D1AAEDD1DA53}">
      <dsp:nvSpPr>
        <dsp:cNvPr id="0" name=""/>
        <dsp:cNvSpPr/>
      </dsp:nvSpPr>
      <dsp:spPr>
        <a:xfrm>
          <a:off x="1544320" y="1300480"/>
          <a:ext cx="1625600" cy="1625600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kern="1200" dirty="0" smtClean="0"/>
            <a:t>מדיניות וחזון ראש העיר וההנהלה</a:t>
          </a:r>
          <a:endParaRPr lang="he-IL" sz="1400" kern="1200" dirty="0"/>
        </a:p>
      </dsp:txBody>
      <dsp:txXfrm>
        <a:off x="1953570" y="1712203"/>
        <a:ext cx="807100" cy="802154"/>
      </dsp:txXfrm>
    </dsp:sp>
    <dsp:sp modelId="{5DA48BE3-BEB8-458A-96E6-C29648742E8E}">
      <dsp:nvSpPr>
        <dsp:cNvPr id="0" name=""/>
        <dsp:cNvSpPr/>
      </dsp:nvSpPr>
      <dsp:spPr>
        <a:xfrm rot="20700000">
          <a:off x="2454821" y="178981"/>
          <a:ext cx="1592756" cy="1592756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kern="1200" dirty="0" smtClean="0"/>
            <a:t>חוק</a:t>
          </a:r>
          <a:endParaRPr lang="he-IL" sz="1400" kern="1200" dirty="0"/>
        </a:p>
      </dsp:txBody>
      <dsp:txXfrm rot="-20700000">
        <a:off x="2804160" y="528320"/>
        <a:ext cx="894080" cy="894080"/>
      </dsp:txXfrm>
    </dsp:sp>
    <dsp:sp modelId="{3B81E807-1065-4C59-B07B-4BAD039B1B79}">
      <dsp:nvSpPr>
        <dsp:cNvPr id="0" name=""/>
        <dsp:cNvSpPr/>
      </dsp:nvSpPr>
      <dsp:spPr>
        <a:xfrm>
          <a:off x="2671505" y="1492320"/>
          <a:ext cx="2861056" cy="2861056"/>
        </a:xfrm>
        <a:prstGeom prst="circularArrow">
          <a:avLst>
            <a:gd name="adj1" fmla="val 4687"/>
            <a:gd name="adj2" fmla="val 299029"/>
            <a:gd name="adj3" fmla="val 2513083"/>
            <a:gd name="adj4" fmla="val 15867933"/>
            <a:gd name="adj5" fmla="val 546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F15EBB-CA52-4CEC-ACA6-0EAA0D788886}">
      <dsp:nvSpPr>
        <dsp:cNvPr id="0" name=""/>
        <dsp:cNvSpPr/>
      </dsp:nvSpPr>
      <dsp:spPr>
        <a:xfrm>
          <a:off x="1256429" y="941355"/>
          <a:ext cx="2078736" cy="2078736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08D077-8FC6-4145-B80C-2A544A60CBFC}">
      <dsp:nvSpPr>
        <dsp:cNvPr id="0" name=""/>
        <dsp:cNvSpPr/>
      </dsp:nvSpPr>
      <dsp:spPr>
        <a:xfrm>
          <a:off x="2086400" y="-169332"/>
          <a:ext cx="2241296" cy="2241296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878EB8-AB82-4DD7-8781-7C45D9B97BE1}">
      <dsp:nvSpPr>
        <dsp:cNvPr id="0" name=""/>
        <dsp:cNvSpPr/>
      </dsp:nvSpPr>
      <dsp:spPr>
        <a:xfrm>
          <a:off x="3330" y="684058"/>
          <a:ext cx="2003152" cy="2403782"/>
        </a:xfrm>
        <a:prstGeom prst="roundRect">
          <a:avLst>
            <a:gd name="adj" fmla="val 5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71120" bIns="0" numCol="1" spcCol="1270" anchor="t" anchorCtr="0">
          <a:noAutofit/>
        </a:bodyPr>
        <a:lstStyle/>
        <a:p>
          <a:pPr lvl="0" algn="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kern="1200" dirty="0" smtClean="0"/>
            <a:t>עמותה לשקיפות לאומית</a:t>
          </a:r>
          <a:endParaRPr lang="he-IL" sz="1600" kern="1200" dirty="0"/>
        </a:p>
      </dsp:txBody>
      <dsp:txXfrm rot="16200000">
        <a:off x="-781905" y="1469294"/>
        <a:ext cx="1971101" cy="400630"/>
      </dsp:txXfrm>
    </dsp:sp>
    <dsp:sp modelId="{31AE05EE-5458-46AC-940A-391C8B159B9E}">
      <dsp:nvSpPr>
        <dsp:cNvPr id="0" name=""/>
        <dsp:cNvSpPr/>
      </dsp:nvSpPr>
      <dsp:spPr>
        <a:xfrm>
          <a:off x="403960" y="684058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9441" rIns="0" bIns="0" numCol="1" spcCol="1270" anchor="t" anchorCtr="0">
          <a:noAutofit/>
        </a:bodyPr>
        <a:lstStyle/>
        <a:p>
          <a:pPr lvl="0" algn="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900" kern="1200" dirty="0" smtClean="0"/>
            <a:t>פרסום פרמטרים של המדד</a:t>
          </a:r>
          <a:endParaRPr lang="he-IL" sz="2900" kern="1200" dirty="0"/>
        </a:p>
      </dsp:txBody>
      <dsp:txXfrm>
        <a:off x="403960" y="684058"/>
        <a:ext cx="1492348" cy="2403782"/>
      </dsp:txXfrm>
    </dsp:sp>
    <dsp:sp modelId="{6CE3D51F-4C8D-4557-85A5-40D10B9B76B8}">
      <dsp:nvSpPr>
        <dsp:cNvPr id="0" name=""/>
        <dsp:cNvSpPr/>
      </dsp:nvSpPr>
      <dsp:spPr>
        <a:xfrm>
          <a:off x="2076592" y="684058"/>
          <a:ext cx="2003152" cy="2403782"/>
        </a:xfrm>
        <a:prstGeom prst="roundRect">
          <a:avLst>
            <a:gd name="adj" fmla="val 5000"/>
          </a:avLst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71120" bIns="0" numCol="1" spcCol="1270" anchor="t" anchorCtr="0">
          <a:noAutofit/>
        </a:bodyPr>
        <a:lstStyle/>
        <a:p>
          <a:pPr lvl="0" algn="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kern="1200" dirty="0" smtClean="0"/>
            <a:t>עמותה לשקיפות לאומית</a:t>
          </a:r>
          <a:endParaRPr lang="he-IL" sz="1600" kern="1200" dirty="0"/>
        </a:p>
      </dsp:txBody>
      <dsp:txXfrm rot="16200000">
        <a:off x="1291357" y="1469294"/>
        <a:ext cx="1971101" cy="400630"/>
      </dsp:txXfrm>
    </dsp:sp>
    <dsp:sp modelId="{D745F778-D192-4BA1-98F3-5514C1934F0F}">
      <dsp:nvSpPr>
        <dsp:cNvPr id="0" name=""/>
        <dsp:cNvSpPr/>
      </dsp:nvSpPr>
      <dsp:spPr>
        <a:xfrm rot="5400000">
          <a:off x="1910067" y="2593466"/>
          <a:ext cx="353081" cy="30047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304348-2CFC-4E65-82F4-93DDE5E3EB68}">
      <dsp:nvSpPr>
        <dsp:cNvPr id="0" name=""/>
        <dsp:cNvSpPr/>
      </dsp:nvSpPr>
      <dsp:spPr>
        <a:xfrm>
          <a:off x="2477223" y="684058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9441" rIns="0" bIns="0" numCol="1" spcCol="1270" anchor="t" anchorCtr="0">
          <a:noAutofit/>
        </a:bodyPr>
        <a:lstStyle/>
        <a:p>
          <a:pPr lvl="0" algn="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900" kern="1200" dirty="0" smtClean="0"/>
            <a:t>העברת ליקויים לרשות המקומית נכון למועד הבדיקה</a:t>
          </a:r>
          <a:endParaRPr lang="he-IL" sz="2900" kern="1200" dirty="0"/>
        </a:p>
      </dsp:txBody>
      <dsp:txXfrm>
        <a:off x="2477223" y="684058"/>
        <a:ext cx="1492348" cy="2403782"/>
      </dsp:txXfrm>
    </dsp:sp>
    <dsp:sp modelId="{03C29F21-BCCE-4341-8586-7915561D915F}">
      <dsp:nvSpPr>
        <dsp:cNvPr id="0" name=""/>
        <dsp:cNvSpPr/>
      </dsp:nvSpPr>
      <dsp:spPr>
        <a:xfrm>
          <a:off x="4149855" y="684058"/>
          <a:ext cx="2003152" cy="2403782"/>
        </a:xfrm>
        <a:prstGeom prst="roundRect">
          <a:avLst>
            <a:gd name="adj" fmla="val 5000"/>
          </a:avLst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71120" bIns="0" numCol="1" spcCol="1270" anchor="t" anchorCtr="0">
          <a:noAutofit/>
        </a:bodyPr>
        <a:lstStyle/>
        <a:p>
          <a:pPr lvl="0" algn="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kern="1200" dirty="0" smtClean="0"/>
            <a:t>רשות המקומית</a:t>
          </a:r>
          <a:endParaRPr lang="he-IL" sz="1600" kern="1200" dirty="0"/>
        </a:p>
      </dsp:txBody>
      <dsp:txXfrm rot="16200000">
        <a:off x="3364619" y="1469294"/>
        <a:ext cx="1971101" cy="400630"/>
      </dsp:txXfrm>
    </dsp:sp>
    <dsp:sp modelId="{04ACA0CD-6F4F-4DA9-833D-5B480C862A9D}">
      <dsp:nvSpPr>
        <dsp:cNvPr id="0" name=""/>
        <dsp:cNvSpPr/>
      </dsp:nvSpPr>
      <dsp:spPr>
        <a:xfrm rot="5400000">
          <a:off x="3983329" y="2593466"/>
          <a:ext cx="353081" cy="30047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E726D0-80EE-4418-A9AE-20E665BE3D8B}">
      <dsp:nvSpPr>
        <dsp:cNvPr id="0" name=""/>
        <dsp:cNvSpPr/>
      </dsp:nvSpPr>
      <dsp:spPr>
        <a:xfrm>
          <a:off x="4550485" y="684058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2009" rIns="0" bIns="0" numCol="1" spcCol="1270" anchor="t" anchorCtr="0">
          <a:noAutofit/>
        </a:bodyPr>
        <a:lstStyle/>
        <a:p>
          <a:pPr lvl="0" algn="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100" kern="1200" dirty="0" smtClean="0"/>
            <a:t>תיקון הליקויים שנמצאו ומשוב לגבי בדיקה חסרה</a:t>
          </a:r>
        </a:p>
        <a:p>
          <a:pPr lvl="0" algn="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kern="1200" dirty="0" smtClean="0"/>
            <a:t>(תהליך מחזורי עד לתאריך היעד שנקבע)</a:t>
          </a:r>
          <a:endParaRPr lang="he-IL" sz="2000" kern="1200" dirty="0"/>
        </a:p>
      </dsp:txBody>
      <dsp:txXfrm>
        <a:off x="4550485" y="684058"/>
        <a:ext cx="1492348" cy="2403782"/>
      </dsp:txXfrm>
    </dsp:sp>
    <dsp:sp modelId="{091EF854-78EF-4531-99AD-CE4B066E7F41}">
      <dsp:nvSpPr>
        <dsp:cNvPr id="0" name=""/>
        <dsp:cNvSpPr/>
      </dsp:nvSpPr>
      <dsp:spPr>
        <a:xfrm>
          <a:off x="6223117" y="684058"/>
          <a:ext cx="2003152" cy="2403782"/>
        </a:xfrm>
        <a:prstGeom prst="roundRect">
          <a:avLst>
            <a:gd name="adj" fmla="val 5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71120" bIns="0" numCol="1" spcCol="1270" anchor="t" anchorCtr="0">
          <a:noAutofit/>
        </a:bodyPr>
        <a:lstStyle/>
        <a:p>
          <a:pPr lvl="0" algn="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kern="1200" dirty="0" smtClean="0"/>
            <a:t>עמותה לשקיפות לאומית</a:t>
          </a:r>
          <a:endParaRPr lang="he-IL" sz="1600" kern="1200" dirty="0"/>
        </a:p>
      </dsp:txBody>
      <dsp:txXfrm rot="16200000">
        <a:off x="5437881" y="1469294"/>
        <a:ext cx="1971101" cy="400630"/>
      </dsp:txXfrm>
    </dsp:sp>
    <dsp:sp modelId="{16117DF9-B7FB-4F96-93ED-564D797E68D1}">
      <dsp:nvSpPr>
        <dsp:cNvPr id="0" name=""/>
        <dsp:cNvSpPr/>
      </dsp:nvSpPr>
      <dsp:spPr>
        <a:xfrm rot="5400000">
          <a:off x="6056592" y="2593466"/>
          <a:ext cx="353081" cy="30047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846308-6151-4040-A654-DBE03B71393F}">
      <dsp:nvSpPr>
        <dsp:cNvPr id="0" name=""/>
        <dsp:cNvSpPr/>
      </dsp:nvSpPr>
      <dsp:spPr>
        <a:xfrm>
          <a:off x="6623748" y="684058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9441" rIns="0" bIns="0" numCol="1" spcCol="1270" anchor="t" anchorCtr="0">
          <a:noAutofit/>
        </a:bodyPr>
        <a:lstStyle/>
        <a:p>
          <a:pPr lvl="0" algn="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900" kern="1200" dirty="0" smtClean="0"/>
            <a:t>פרסום תוצאות המדד הסופי</a:t>
          </a:r>
          <a:endParaRPr lang="he-IL" sz="2900" kern="1200" dirty="0"/>
        </a:p>
      </dsp:txBody>
      <dsp:txXfrm>
        <a:off x="6623748" y="684058"/>
        <a:ext cx="1492348" cy="24037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163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461" tIns="47730" rIns="95461" bIns="47730" numCol="1" anchor="t" anchorCtr="0" compatLnSpc="1">
            <a:prstTxWarp prst="textNoShape">
              <a:avLst/>
            </a:prstTxWarp>
          </a:bodyPr>
          <a:lstStyle>
            <a:lvl1pPr algn="l" defTabSz="954618" rtl="0">
              <a:defRPr sz="1300" b="0" u="none"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1638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6513" y="0"/>
            <a:ext cx="2941637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461" tIns="47730" rIns="95461" bIns="47730" numCol="1" anchor="t" anchorCtr="0" compatLnSpc="1">
            <a:prstTxWarp prst="textNoShape">
              <a:avLst/>
            </a:prstTxWarp>
          </a:bodyPr>
          <a:lstStyle>
            <a:lvl1pPr defTabSz="954618" rtl="0">
              <a:defRPr sz="1300" b="0" u="none"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1638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163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461" tIns="47730" rIns="95461" bIns="47730" numCol="1" anchor="b" anchorCtr="0" compatLnSpc="1">
            <a:prstTxWarp prst="textNoShape">
              <a:avLst/>
            </a:prstTxWarp>
          </a:bodyPr>
          <a:lstStyle>
            <a:lvl1pPr algn="l" defTabSz="954618" rtl="0">
              <a:defRPr sz="1300" b="0" u="none"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1638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6513" y="9428163"/>
            <a:ext cx="2941637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461" tIns="47730" rIns="95461" bIns="47730" numCol="1" anchor="b" anchorCtr="0" compatLnSpc="1">
            <a:prstTxWarp prst="textNoShape">
              <a:avLst/>
            </a:prstTxWarp>
          </a:bodyPr>
          <a:lstStyle>
            <a:lvl1pPr defTabSz="954618" rtl="0">
              <a:defRPr sz="1300" b="0" u="none">
                <a:cs typeface="Times New Roman" pitchFamily="18" charset="0"/>
              </a:defRPr>
            </a:lvl1pPr>
          </a:lstStyle>
          <a:p>
            <a:pPr>
              <a:defRPr/>
            </a:pPr>
            <a:fld id="{3C0D30C4-8905-473F-8EE8-00D435CA9B5B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3126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163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461" tIns="47730" rIns="95461" bIns="47730" numCol="1" anchor="t" anchorCtr="0" compatLnSpc="1">
            <a:prstTxWarp prst="textNoShape">
              <a:avLst/>
            </a:prstTxWarp>
          </a:bodyPr>
          <a:lstStyle>
            <a:lvl1pPr algn="l" defTabSz="954618" rtl="0">
              <a:defRPr sz="1300" b="0" u="none"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6513" y="0"/>
            <a:ext cx="2941637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461" tIns="47730" rIns="95461" bIns="47730" numCol="1" anchor="t" anchorCtr="0" compatLnSpc="1">
            <a:prstTxWarp prst="textNoShape">
              <a:avLst/>
            </a:prstTxWarp>
          </a:bodyPr>
          <a:lstStyle>
            <a:lvl1pPr defTabSz="954618" rtl="0">
              <a:defRPr sz="1300" b="0" u="none"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809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15925" y="744538"/>
            <a:ext cx="59563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4875"/>
            <a:ext cx="4975225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461" tIns="47730" rIns="95461" bIns="4773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163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461" tIns="47730" rIns="95461" bIns="47730" numCol="1" anchor="b" anchorCtr="0" compatLnSpc="1">
            <a:prstTxWarp prst="textNoShape">
              <a:avLst/>
            </a:prstTxWarp>
          </a:bodyPr>
          <a:lstStyle>
            <a:lvl1pPr algn="l" defTabSz="954618" rtl="0">
              <a:defRPr sz="1300" b="0" u="none"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6513" y="9428163"/>
            <a:ext cx="2941637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461" tIns="47730" rIns="95461" bIns="47730" numCol="1" anchor="b" anchorCtr="0" compatLnSpc="1">
            <a:prstTxWarp prst="textNoShape">
              <a:avLst/>
            </a:prstTxWarp>
          </a:bodyPr>
          <a:lstStyle>
            <a:lvl1pPr defTabSz="954618" rtl="0">
              <a:defRPr sz="1300" b="0" u="none">
                <a:cs typeface="Times New Roman" pitchFamily="18" charset="0"/>
              </a:defRPr>
            </a:lvl1pPr>
          </a:lstStyle>
          <a:p>
            <a:pPr>
              <a:defRPr/>
            </a:pPr>
            <a:fld id="{26DA86DA-F161-4A68-A8AC-EF3D67B1D21E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6220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rtl="1"/>
            <a:endParaRPr lang="he-IL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E5B4C8-0AEC-42B8-8B01-D448DDD0491C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634990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DA86DA-F161-4A68-A8AC-EF3D67B1D21E}" type="slidenum">
              <a:rPr lang="he-IL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238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7"/>
          <p:cNvSpPr txBox="1">
            <a:spLocks noGrp="1" noChangeArrowheads="1"/>
          </p:cNvSpPr>
          <p:nvPr/>
        </p:nvSpPr>
        <p:spPr bwMode="auto">
          <a:xfrm>
            <a:off x="3846513" y="9428163"/>
            <a:ext cx="294163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461" tIns="47730" rIns="95461" bIns="47730" anchor="b"/>
          <a:lstStyle>
            <a:lvl1pPr defTabSz="954088" eaLnBrk="0" hangingPunct="0">
              <a:defRPr sz="2400" b="1" u="sng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 defTabSz="954088" eaLnBrk="0" hangingPunct="0">
              <a:defRPr sz="2400" b="1" u="sng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 defTabSz="954088" eaLnBrk="0" hangingPunct="0">
              <a:defRPr sz="2400" b="1" u="sng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 defTabSz="954088" eaLnBrk="0" hangingPunct="0">
              <a:defRPr sz="2400" b="1" u="sng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 defTabSz="954088" eaLnBrk="0" hangingPunct="0">
              <a:defRPr sz="2400" b="1" u="sng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defTabSz="954088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defTabSz="954088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defTabSz="954088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defTabSz="954088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rtl="0" eaLnBrk="1" hangingPunct="1"/>
            <a:fld id="{A1E4B078-A6EB-45CE-AF30-30A7A15AB032}" type="slidenum">
              <a:rPr lang="he-IL" sz="1300" b="0" u="none">
                <a:cs typeface="Times New Roman" pitchFamily="18" charset="0"/>
              </a:rPr>
              <a:pPr rtl="0" eaLnBrk="1" hangingPunct="1"/>
              <a:t>19</a:t>
            </a:fld>
            <a:endParaRPr lang="en-US" sz="1300" b="0" u="none">
              <a:cs typeface="Times New Roman" pitchFamily="18" charset="0"/>
            </a:endParaRPr>
          </a:p>
        </p:txBody>
      </p:sp>
      <p:sp>
        <p:nvSpPr>
          <p:cNvPr id="1269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30213" y="757238"/>
            <a:ext cx="5881687" cy="3676650"/>
          </a:xfrm>
          <a:ln/>
        </p:spPr>
      </p:sp>
      <p:sp>
        <p:nvSpPr>
          <p:cNvPr id="1269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0588" y="4756150"/>
            <a:ext cx="5021262" cy="44354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rtl="1" eaLnBrk="1" hangingPunct="1"/>
            <a:endParaRPr lang="he-IL" smtClean="0">
              <a:latin typeface="GillSan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2400" cy="12255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FF8172-3F10-4F5F-8629-B94A56E3D39F}" type="datetimeFigureOut">
              <a:rPr lang="he-IL"/>
              <a:pPr>
                <a:defRPr/>
              </a:pPr>
              <a:t>ח'/כסלו/תשע"ח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1B9D0-48F6-44B0-802D-7DC3AFBD314F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1961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9B9B75-7D47-4F57-B3D6-A57DBD09A06F}" type="datetimeFigureOut">
              <a:rPr lang="he-IL"/>
              <a:pPr>
                <a:defRPr/>
              </a:pPr>
              <a:t>ח'/כסלו/תשע"ח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6A8DD-95C6-4786-98D9-89E0ACB11FCE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17183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71888"/>
            <a:ext cx="7772400" cy="1135062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422525"/>
            <a:ext cx="7772400" cy="124936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57AF4A-5758-45D0-B0FF-66AD79E98F9E}" type="datetimeFigureOut">
              <a:rPr lang="he-IL"/>
              <a:pPr>
                <a:defRPr/>
              </a:pPr>
              <a:t>ח'/כסלו/תשע"ח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D6267B-5AB7-4D98-81BC-A17FFF6974E9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81309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5A2D7-01B8-47B6-9F7A-E252BA974DEC}" type="datetimeFigureOut">
              <a:rPr lang="he-IL"/>
              <a:pPr>
                <a:defRPr/>
              </a:pPr>
              <a:t>ח'/כסלו/תשע"ח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EAE32-94CC-4526-96EA-A92786CAE34D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69623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12925"/>
            <a:ext cx="4040188" cy="32924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279525"/>
            <a:ext cx="4041775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812925"/>
            <a:ext cx="4041775" cy="32924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2325FD-BAB5-43FD-93F7-BC64F86A558C}" type="datetimeFigureOut">
              <a:rPr lang="he-IL"/>
              <a:pPr>
                <a:defRPr/>
              </a:pPr>
              <a:t>ח'/כסלו/תשע"ח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E9E54-6B1B-4CCA-8F0D-5CB8EF610B41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42583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D46342-B4FF-4238-AD82-956EB05B5880}" type="datetimeFigureOut">
              <a:rPr lang="he-IL"/>
              <a:pPr>
                <a:defRPr/>
              </a:pPr>
              <a:t>ח'/כסלו/תשע"ח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EA168-BC42-4366-A3DD-526818169E88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45370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D4FECB-2DD9-4079-8674-7EFACE2EEC07}" type="datetimeFigureOut">
              <a:rPr lang="he-IL"/>
              <a:pPr>
                <a:defRPr/>
              </a:pPr>
              <a:t>ח'/כסלו/תשע"ח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53857-6DBB-4A3D-80CD-05F364F318CF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58768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8375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27013"/>
            <a:ext cx="5111750" cy="4878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195388"/>
            <a:ext cx="3008313" cy="39100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217485-1253-4BDB-B3B0-C536619AD98E}" type="datetimeFigureOut">
              <a:rPr lang="he-IL"/>
              <a:pPr>
                <a:defRPr/>
              </a:pPr>
              <a:t>ח'/כסלו/תשע"ח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AFBEAF-5068-40C1-81D5-27B2114FB1A6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13150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3075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6400" cy="3429000"/>
          </a:xfrm>
        </p:spPr>
        <p:txBody>
          <a:bodyPr rtlCol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473575"/>
            <a:ext cx="5486400" cy="6699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BCE3BD-07E1-4F9C-9E7A-AC3ED16744A8}" type="datetimeFigureOut">
              <a:rPr lang="he-IL"/>
              <a:pPr>
                <a:defRPr/>
              </a:pPr>
              <a:t>ח'/כסלו/תשע"ח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2DC8C-8735-49BD-BC70-1F17F21A09DC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36408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A8D18D-9586-4480-9C16-C4D03082F150}" type="datetimeFigureOut">
              <a:rPr lang="he-IL"/>
              <a:pPr>
                <a:defRPr/>
              </a:pPr>
              <a:t>ח'/כסלו/תשע"ח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AAD2A-769F-4214-8AF4-2AAFA67B4A4F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72692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4876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4876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6042E6-7A7B-4F65-8264-084991F575B9}" type="datetimeFigureOut">
              <a:rPr lang="he-IL"/>
              <a:pPr>
                <a:defRPr/>
              </a:pPr>
              <a:t>ח'/כסלו/תשע"ח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54209-5441-4A98-90EF-D1B3F0CF9AF4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908535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EEBFD9-2D1B-4D1B-A334-2AA89D5CAF9D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17331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67450" y="4478338"/>
            <a:ext cx="21336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e-IL"/>
              <a:t>&lt;#&gt;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948341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>
          <a:xfrm>
            <a:off x="6267450" y="4478338"/>
            <a:ext cx="21336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6645A1"/>
                </a:solidFill>
              </a:defRPr>
            </a:lvl1pPr>
          </a:lstStyle>
          <a:p>
            <a:pPr>
              <a:defRPr/>
            </a:pPr>
            <a:fld id="{45EA2297-A7A1-4F22-8140-ACD491A719E5}" type="slidenum">
              <a:rPr lang="he-IL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9973109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267450" y="4478338"/>
            <a:ext cx="21336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6645A1"/>
                </a:solidFill>
              </a:defRPr>
            </a:lvl1pPr>
          </a:lstStyle>
          <a:p>
            <a:pPr>
              <a:defRPr/>
            </a:pPr>
            <a:fld id="{5D66DAC9-8F5A-4C14-B290-A477F7226B70}" type="slidenum">
              <a:rPr lang="he-IL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3639536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2400" cy="12255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16F15A-273A-45A7-875A-9DC3DF610199}" type="datetimeFigureOut">
              <a:rPr lang="he-IL"/>
              <a:pPr>
                <a:defRPr/>
              </a:pPr>
              <a:t>ח'/כסלו/תשע"ח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7906D-5EDF-4F03-95CC-5BB7A77CA2D7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824319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73F3D4-6F82-4E70-A00E-53967B7DE5BF}" type="datetimeFigureOut">
              <a:rPr lang="he-IL"/>
              <a:pPr>
                <a:defRPr/>
              </a:pPr>
              <a:t>ח'/כסלו/תשע"ח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5DAE6-7488-472D-B653-7873904AFA6A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484730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71888"/>
            <a:ext cx="7772400" cy="1135062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422525"/>
            <a:ext cx="7772400" cy="124936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5CE60F-FC00-4ABD-BB46-7662CC11B18F}" type="datetimeFigureOut">
              <a:rPr lang="he-IL"/>
              <a:pPr>
                <a:defRPr/>
              </a:pPr>
              <a:t>ח'/כסלו/תשע"ח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45CDF-AE23-48E7-B1CF-61D47ACA65B8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095088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164F63-B967-4B93-B285-5F48109EE0F1}" type="datetimeFigureOut">
              <a:rPr lang="he-IL"/>
              <a:pPr>
                <a:defRPr/>
              </a:pPr>
              <a:t>ח'/כסלו/תשע"ח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6B4493-9507-4172-9755-A5A91E3F4D72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709433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12925"/>
            <a:ext cx="4040188" cy="32924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279525"/>
            <a:ext cx="4041775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812925"/>
            <a:ext cx="4041775" cy="32924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DC1D4E-F1DC-4C6B-8FEA-D891837A6BF1}" type="datetimeFigureOut">
              <a:rPr lang="he-IL"/>
              <a:pPr>
                <a:defRPr/>
              </a:pPr>
              <a:t>ח'/כסלו/תשע"ח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284DB1-1579-494B-9C93-8D1B14897AF2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910555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5CF4F4-2A4E-4A37-B88E-E94CF24267C7}" type="datetimeFigureOut">
              <a:rPr lang="he-IL"/>
              <a:pPr>
                <a:defRPr/>
              </a:pPr>
              <a:t>ח'/כסלו/תשע"ח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7F5ED-8737-4D3D-A87B-70760514AE35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991073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BBD952-32F8-4354-B7A1-26EA8A9943B0}" type="datetimeFigureOut">
              <a:rPr lang="he-IL"/>
              <a:pPr>
                <a:defRPr/>
              </a:pPr>
              <a:t>ח'/כסלו/תשע"ח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54841-5602-41AC-8E29-D3A5A7EC578C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556768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8375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27013"/>
            <a:ext cx="5111750" cy="4878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195388"/>
            <a:ext cx="3008313" cy="39100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1C0F80-5B33-43B1-B573-92240F1B9859}" type="datetimeFigureOut">
              <a:rPr lang="he-IL"/>
              <a:pPr>
                <a:defRPr/>
              </a:pPr>
              <a:t>ח'/כסלו/תשע"ח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04AE74-46E6-4F26-9D5F-BFB4874F51C2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969180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3075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6400" cy="3429000"/>
          </a:xfrm>
        </p:spPr>
        <p:txBody>
          <a:bodyPr rtlCol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473575"/>
            <a:ext cx="5486400" cy="6699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9C0302-6901-4C6C-8FE8-BAD8CB857773}" type="datetimeFigureOut">
              <a:rPr lang="he-IL"/>
              <a:pPr>
                <a:defRPr/>
              </a:pPr>
              <a:t>ח'/כסלו/תשע"ח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69E4E-2FB3-44F1-8774-88783AA76128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913658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92EFA8-046F-43F7-A2D2-47FD1C80F449}" type="datetimeFigureOut">
              <a:rPr lang="he-IL"/>
              <a:pPr>
                <a:defRPr/>
              </a:pPr>
              <a:t>ח'/כסלו/תשע"ח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9AA30-5E03-4EF3-9D24-8644CA443893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181087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4876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4876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DC59A6-13EF-4DA6-8FF1-9D380C73173F}" type="datetimeFigureOut">
              <a:rPr lang="he-IL"/>
              <a:pPr>
                <a:defRPr/>
              </a:pPr>
              <a:t>ח'/כסלו/תשע"ח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3A7B9-1E3B-4F73-A5FF-F12598C8B14E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0430366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EC7BE1-3FA2-42E1-8E58-AE7AC9720AE9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6942978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2400" cy="12255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FF8172-3F10-4F5F-8629-B94A56E3D39F}" type="datetimeFigureOut">
              <a:rPr lang="he-IL">
                <a:solidFill>
                  <a:prstClr val="black"/>
                </a:solidFill>
              </a:rPr>
              <a:pPr>
                <a:defRPr/>
              </a:pPr>
              <a:t>ח'/כסלו/תשע"ח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1B9D0-48F6-44B0-802D-7DC3AFBD314F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01044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9B9B75-7D47-4F57-B3D6-A57DBD09A06F}" type="datetimeFigureOut">
              <a:rPr lang="he-IL">
                <a:solidFill>
                  <a:prstClr val="black"/>
                </a:solidFill>
              </a:rPr>
              <a:pPr>
                <a:defRPr/>
              </a:pPr>
              <a:t>ח'/כסלו/תשע"ח</a:t>
            </a:fld>
            <a:endParaRPr lang="he-IL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6A8DD-95C6-4786-98D9-89E0ACB11FCE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463738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71888"/>
            <a:ext cx="7772400" cy="1135062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422525"/>
            <a:ext cx="7772400" cy="124936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57AF4A-5758-45D0-B0FF-66AD79E98F9E}" type="datetimeFigureOut">
              <a:rPr lang="he-IL">
                <a:solidFill>
                  <a:prstClr val="black"/>
                </a:solidFill>
              </a:rPr>
              <a:pPr>
                <a:defRPr/>
              </a:pPr>
              <a:t>ח'/כסלו/תשע"ח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D6267B-5AB7-4D98-81BC-A17FFF6974E9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80315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5A2D7-01B8-47B6-9F7A-E252BA974DEC}" type="datetimeFigureOut">
              <a:rPr lang="he-IL">
                <a:solidFill>
                  <a:prstClr val="black"/>
                </a:solidFill>
              </a:rPr>
              <a:pPr>
                <a:defRPr/>
              </a:pPr>
              <a:t>ח'/כסלו/תשע"ח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EAE32-94CC-4526-96EA-A92786CAE34D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24778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12925"/>
            <a:ext cx="4040188" cy="32924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279525"/>
            <a:ext cx="4041775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812925"/>
            <a:ext cx="4041775" cy="32924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2325FD-BAB5-43FD-93F7-BC64F86A558C}" type="datetimeFigureOut">
              <a:rPr lang="he-IL">
                <a:solidFill>
                  <a:prstClr val="black"/>
                </a:solidFill>
              </a:rPr>
              <a:pPr>
                <a:defRPr/>
              </a:pPr>
              <a:t>ח'/כסלו/תשע"ח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E9E54-6B1B-4CCA-8F0D-5CB8EF610B41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65958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D46342-B4FF-4238-AD82-956EB05B5880}" type="datetimeFigureOut">
              <a:rPr lang="he-IL">
                <a:solidFill>
                  <a:prstClr val="black"/>
                </a:solidFill>
              </a:rPr>
              <a:pPr>
                <a:defRPr/>
              </a:pPr>
              <a:t>ח'/כסלו/תשע"ח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EA168-BC42-4366-A3DD-526818169E88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086111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D4FECB-2DD9-4079-8674-7EFACE2EEC07}" type="datetimeFigureOut">
              <a:rPr lang="he-IL">
                <a:solidFill>
                  <a:prstClr val="black"/>
                </a:solidFill>
              </a:rPr>
              <a:pPr>
                <a:defRPr/>
              </a:pPr>
              <a:t>ח'/כסלו/תשע"ח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53857-6DBB-4A3D-80CD-05F364F318CF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1423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8375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27013"/>
            <a:ext cx="5111750" cy="4878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195388"/>
            <a:ext cx="3008313" cy="39100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217485-1253-4BDB-B3B0-C536619AD98E}" type="datetimeFigureOut">
              <a:rPr lang="he-IL">
                <a:solidFill>
                  <a:prstClr val="black"/>
                </a:solidFill>
              </a:rPr>
              <a:pPr>
                <a:defRPr/>
              </a:pPr>
              <a:t>ח'/כסלו/תשע"ח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AFBEAF-5068-40C1-81D5-27B2114FB1A6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81874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3075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6400" cy="3429000"/>
          </a:xfrm>
        </p:spPr>
        <p:txBody>
          <a:bodyPr rtlCol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473575"/>
            <a:ext cx="5486400" cy="6699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BCE3BD-07E1-4F9C-9E7A-AC3ED16744A8}" type="datetimeFigureOut">
              <a:rPr lang="he-IL">
                <a:solidFill>
                  <a:prstClr val="black"/>
                </a:solidFill>
              </a:rPr>
              <a:pPr>
                <a:defRPr/>
              </a:pPr>
              <a:t>ח'/כסלו/תשע"ח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2DC8C-8735-49BD-BC70-1F17F21A09DC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42538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A8D18D-9586-4480-9C16-C4D03082F150}" type="datetimeFigureOut">
              <a:rPr lang="he-IL">
                <a:solidFill>
                  <a:prstClr val="black"/>
                </a:solidFill>
              </a:rPr>
              <a:pPr>
                <a:defRPr/>
              </a:pPr>
              <a:t>ח'/כסלו/תשע"ח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AAD2A-769F-4214-8AF4-2AAFA67B4A4F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67856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4876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4876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6042E6-7A7B-4F65-8264-084991F575B9}" type="datetimeFigureOut">
              <a:rPr lang="he-IL">
                <a:solidFill>
                  <a:prstClr val="black"/>
                </a:solidFill>
              </a:rPr>
              <a:pPr>
                <a:defRPr/>
              </a:pPr>
              <a:t>ח'/כסלו/תשע"ח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54209-5441-4A98-90EF-D1B3F0CF9AF4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54997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EEBFD9-2D1B-4D1B-A334-2AA89D5CAF9D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838634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67450" y="4478338"/>
            <a:ext cx="21336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e-IL">
                <a:solidFill>
                  <a:prstClr val="black">
                    <a:tint val="75000"/>
                  </a:prstClr>
                </a:solidFill>
              </a:rPr>
              <a:t>&lt;#&gt;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866495"/>
      </p:ext>
    </p:extLst>
  </p:cSld>
  <p:clrMapOvr>
    <a:masterClrMapping/>
  </p:clrMapOvr>
  <p:transition spd="slow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>
          <a:xfrm>
            <a:off x="6267450" y="4478338"/>
            <a:ext cx="21336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6645A1"/>
                </a:solidFill>
              </a:defRPr>
            </a:lvl1pPr>
          </a:lstStyle>
          <a:p>
            <a:pPr>
              <a:defRPr/>
            </a:pPr>
            <a:fld id="{45EA2297-A7A1-4F22-8140-ACD491A719E5}" type="slidenum">
              <a:rPr lang="he-IL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7459870"/>
      </p:ext>
    </p:extLst>
  </p:cSld>
  <p:clrMapOvr>
    <a:masterClrMapping/>
  </p:clrMapOvr>
  <p:transition spd="slow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267450" y="4478338"/>
            <a:ext cx="21336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6645A1"/>
                </a:solidFill>
              </a:defRPr>
            </a:lvl1pPr>
          </a:lstStyle>
          <a:p>
            <a:pPr>
              <a:defRPr/>
            </a:pPr>
            <a:fld id="{5D66DAC9-8F5A-4C14-B290-A477F7226B70}" type="slidenum">
              <a:rPr lang="he-IL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8904285"/>
      </p:ext>
    </p:extLst>
  </p:cSld>
  <p:clrMapOvr>
    <a:masterClrMapping/>
  </p:clrMapOvr>
  <p:transition spd="slow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84229" y="508851"/>
            <a:ext cx="7775542" cy="457114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4213" y="5205413"/>
            <a:ext cx="1905000" cy="3841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5205413"/>
            <a:ext cx="2895600" cy="3841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4788" y="5205413"/>
            <a:ext cx="1905000" cy="384175"/>
          </a:xfrm>
        </p:spPr>
        <p:txBody>
          <a:bodyPr lIns="72878" tIns="36439" rIns="72878" bIns="36439"/>
          <a:lstStyle>
            <a:lvl1pPr>
              <a:defRPr/>
            </a:lvl1pPr>
          </a:lstStyle>
          <a:p>
            <a:pPr>
              <a:defRPr/>
            </a:pPr>
            <a:fld id="{0CC9CC61-9F4C-4209-B907-DBE226A11875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372462"/>
      </p:ext>
    </p:extLst>
  </p:cSld>
  <p:clrMapOvr>
    <a:masterClrMapping/>
  </p:clrMapOvr>
  <p:transition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2400" cy="12255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FF8172-3F10-4F5F-8629-B94A56E3D39F}" type="datetimeFigureOut">
              <a:rPr lang="he-IL">
                <a:solidFill>
                  <a:prstClr val="black"/>
                </a:solidFill>
              </a:rPr>
              <a:pPr>
                <a:defRPr/>
              </a:pPr>
              <a:t>ח'/כסלו/תשע"ח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1B9D0-48F6-44B0-802D-7DC3AFBD314F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929371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9B9B75-7D47-4F57-B3D6-A57DBD09A06F}" type="datetimeFigureOut">
              <a:rPr lang="he-IL">
                <a:solidFill>
                  <a:prstClr val="black"/>
                </a:solidFill>
              </a:rPr>
              <a:pPr>
                <a:defRPr/>
              </a:pPr>
              <a:t>ח'/כסלו/תשע"ח</a:t>
            </a:fld>
            <a:endParaRPr lang="he-IL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6A8DD-95C6-4786-98D9-89E0ACB11FCE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77514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71888"/>
            <a:ext cx="7772400" cy="1135062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422525"/>
            <a:ext cx="7772400" cy="124936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57AF4A-5758-45D0-B0FF-66AD79E98F9E}" type="datetimeFigureOut">
              <a:rPr lang="he-IL">
                <a:solidFill>
                  <a:prstClr val="black"/>
                </a:solidFill>
              </a:rPr>
              <a:pPr>
                <a:defRPr/>
              </a:pPr>
              <a:t>ח'/כסלו/תשע"ח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D6267B-5AB7-4D98-81BC-A17FFF6974E9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681473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5A2D7-01B8-47B6-9F7A-E252BA974DEC}" type="datetimeFigureOut">
              <a:rPr lang="he-IL">
                <a:solidFill>
                  <a:prstClr val="black"/>
                </a:solidFill>
              </a:rPr>
              <a:pPr>
                <a:defRPr/>
              </a:pPr>
              <a:t>ח'/כסלו/תשע"ח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EAE32-94CC-4526-96EA-A92786CAE34D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03463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12925"/>
            <a:ext cx="4040188" cy="32924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279525"/>
            <a:ext cx="4041775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812925"/>
            <a:ext cx="4041775" cy="32924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2325FD-BAB5-43FD-93F7-BC64F86A558C}" type="datetimeFigureOut">
              <a:rPr lang="he-IL">
                <a:solidFill>
                  <a:prstClr val="black"/>
                </a:solidFill>
              </a:rPr>
              <a:pPr>
                <a:defRPr/>
              </a:pPr>
              <a:t>ח'/כסלו/תשע"ח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E9E54-6B1B-4CCA-8F0D-5CB8EF610B41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012224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D46342-B4FF-4238-AD82-956EB05B5880}" type="datetimeFigureOut">
              <a:rPr lang="he-IL">
                <a:solidFill>
                  <a:prstClr val="black"/>
                </a:solidFill>
              </a:rPr>
              <a:pPr>
                <a:defRPr/>
              </a:pPr>
              <a:t>ח'/כסלו/תשע"ח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EA168-BC42-4366-A3DD-526818169E88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00970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D4FECB-2DD9-4079-8674-7EFACE2EEC07}" type="datetimeFigureOut">
              <a:rPr lang="he-IL">
                <a:solidFill>
                  <a:prstClr val="black"/>
                </a:solidFill>
              </a:rPr>
              <a:pPr>
                <a:defRPr/>
              </a:pPr>
              <a:t>ח'/כסלו/תשע"ח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53857-6DBB-4A3D-80CD-05F364F318CF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368392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8375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27013"/>
            <a:ext cx="5111750" cy="4878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195388"/>
            <a:ext cx="3008313" cy="39100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217485-1253-4BDB-B3B0-C536619AD98E}" type="datetimeFigureOut">
              <a:rPr lang="he-IL">
                <a:solidFill>
                  <a:prstClr val="black"/>
                </a:solidFill>
              </a:rPr>
              <a:pPr>
                <a:defRPr/>
              </a:pPr>
              <a:t>ח'/כסלו/תשע"ח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AFBEAF-5068-40C1-81D5-27B2114FB1A6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00868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3075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6400" cy="3429000"/>
          </a:xfrm>
        </p:spPr>
        <p:txBody>
          <a:bodyPr rtlCol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473575"/>
            <a:ext cx="5486400" cy="6699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BCE3BD-07E1-4F9C-9E7A-AC3ED16744A8}" type="datetimeFigureOut">
              <a:rPr lang="he-IL">
                <a:solidFill>
                  <a:prstClr val="black"/>
                </a:solidFill>
              </a:rPr>
              <a:pPr>
                <a:defRPr/>
              </a:pPr>
              <a:t>ח'/כסלו/תשע"ח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2DC8C-8735-49BD-BC70-1F17F21A09DC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982360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A8D18D-9586-4480-9C16-C4D03082F150}" type="datetimeFigureOut">
              <a:rPr lang="he-IL">
                <a:solidFill>
                  <a:prstClr val="black"/>
                </a:solidFill>
              </a:rPr>
              <a:pPr>
                <a:defRPr/>
              </a:pPr>
              <a:t>ח'/כסלו/תשע"ח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AAD2A-769F-4214-8AF4-2AAFA67B4A4F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59559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4876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4876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6042E6-7A7B-4F65-8264-084991F575B9}" type="datetimeFigureOut">
              <a:rPr lang="he-IL">
                <a:solidFill>
                  <a:prstClr val="black"/>
                </a:solidFill>
              </a:rPr>
              <a:pPr>
                <a:defRPr/>
              </a:pPr>
              <a:t>ח'/כסלו/תשע"ח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54209-5441-4A98-90EF-D1B3F0CF9AF4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068282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EEBFD9-2D1B-4D1B-A334-2AA89D5CAF9D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83279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67450" y="4478338"/>
            <a:ext cx="21336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e-IL">
                <a:solidFill>
                  <a:prstClr val="black">
                    <a:tint val="75000"/>
                  </a:prstClr>
                </a:solidFill>
              </a:rPr>
              <a:t>&lt;#&gt;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55083"/>
      </p:ext>
    </p:extLst>
  </p:cSld>
  <p:clrMapOvr>
    <a:masterClrMapping/>
  </p:clrMapOvr>
  <p:transition spd="slow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>
          <a:xfrm>
            <a:off x="6267450" y="4478338"/>
            <a:ext cx="21336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6645A1"/>
                </a:solidFill>
              </a:defRPr>
            </a:lvl1pPr>
          </a:lstStyle>
          <a:p>
            <a:pPr>
              <a:defRPr/>
            </a:pPr>
            <a:fld id="{45EA2297-A7A1-4F22-8140-ACD491A719E5}" type="slidenum">
              <a:rPr lang="he-IL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6242147"/>
      </p:ext>
    </p:extLst>
  </p:cSld>
  <p:clrMapOvr>
    <a:masterClrMapping/>
  </p:clrMapOvr>
  <p:transition spd="slow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267450" y="4478338"/>
            <a:ext cx="21336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5297488"/>
            <a:ext cx="28956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6645A1"/>
                </a:solidFill>
              </a:defRPr>
            </a:lvl1pPr>
          </a:lstStyle>
          <a:p>
            <a:pPr>
              <a:defRPr/>
            </a:pPr>
            <a:fld id="{5D66DAC9-8F5A-4C14-B290-A477F7226B70}" type="slidenum">
              <a:rPr lang="he-IL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3588091"/>
      </p:ext>
    </p:extLst>
  </p:cSld>
  <p:clrMapOvr>
    <a:masterClrMapping/>
  </p:clrMapOvr>
  <p:transition spd="slow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84229" y="508851"/>
            <a:ext cx="7775542" cy="457114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4213" y="5205413"/>
            <a:ext cx="1905000" cy="3841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5205413"/>
            <a:ext cx="2895600" cy="3841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4788" y="5205413"/>
            <a:ext cx="1905000" cy="384175"/>
          </a:xfrm>
        </p:spPr>
        <p:txBody>
          <a:bodyPr lIns="72878" tIns="36439" rIns="72878" bIns="36439"/>
          <a:lstStyle>
            <a:lvl1pPr>
              <a:defRPr/>
            </a:lvl1pPr>
          </a:lstStyle>
          <a:p>
            <a:pPr>
              <a:defRPr/>
            </a:pPr>
            <a:fld id="{0CC9CC61-9F4C-4209-B907-DBE226A11875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331401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40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6" Type="http://schemas.openxmlformats.org/officeDocument/2006/relationships/slideLayout" Target="../slideLayouts/slideLayout43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37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slideLayout" Target="../slideLayouts/slideLayout4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.xml"/><Relationship Id="rId13" Type="http://schemas.openxmlformats.org/officeDocument/2006/relationships/slideLayout" Target="../slideLayouts/slideLayout56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12" Type="http://schemas.openxmlformats.org/officeDocument/2006/relationships/slideLayout" Target="../slideLayouts/slideLayout55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45.xml"/><Relationship Id="rId16" Type="http://schemas.openxmlformats.org/officeDocument/2006/relationships/slideLayout" Target="../slideLayouts/slideLayout59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4.xml"/><Relationship Id="rId5" Type="http://schemas.openxmlformats.org/officeDocument/2006/relationships/slideLayout" Target="../slideLayouts/slideLayout48.xml"/><Relationship Id="rId15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53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Relationship Id="rId14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C3712A9-92F6-476C-A8F8-DF1B117873D8}" type="slidenum">
              <a:rPr lang="he-IL"/>
              <a:pPr>
                <a:defRPr/>
              </a:pPr>
              <a:t>‹#›</a:t>
            </a:fld>
            <a:endParaRPr lang="he-IL"/>
          </a:p>
        </p:txBody>
      </p:sp>
      <p:pic>
        <p:nvPicPr>
          <p:cNvPr id="1029" name="Picture 11"/>
          <p:cNvPicPr>
            <a:picLocks noChangeAspect="1" noChangeArrowheads="1"/>
          </p:cNvPicPr>
          <p:nvPr userDrawn="1"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23163" y="5249863"/>
            <a:ext cx="1474787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9"/>
          <p:cNvPicPr>
            <a:picLocks noChangeAspect="1" noChangeArrowheads="1"/>
          </p:cNvPicPr>
          <p:nvPr userDrawn="1"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4938713"/>
            <a:ext cx="4048125" cy="77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5374" r:id="rId1"/>
    <p:sldLayoutId id="2147485375" r:id="rId2"/>
    <p:sldLayoutId id="2147485376" r:id="rId3"/>
    <p:sldLayoutId id="2147485377" r:id="rId4"/>
    <p:sldLayoutId id="2147485378" r:id="rId5"/>
    <p:sldLayoutId id="2147485379" r:id="rId6"/>
    <p:sldLayoutId id="2147485380" r:id="rId7"/>
    <p:sldLayoutId id="2147485381" r:id="rId8"/>
    <p:sldLayoutId id="2147485382" r:id="rId9"/>
    <p:sldLayoutId id="2147485383" r:id="rId10"/>
    <p:sldLayoutId id="2147485384" r:id="rId11"/>
    <p:sldLayoutId id="2147485372" r:id="rId12"/>
    <p:sldLayoutId id="2147485385" r:id="rId13"/>
    <p:sldLayoutId id="2147485386" r:id="rId14"/>
    <p:sldLayoutId id="2147485387" r:id="rId15"/>
  </p:sldLayoutIdLst>
  <p:timing>
    <p:tnLst>
      <p:par>
        <p:cTn id="1" dur="indefinite" restart="never" nodeType="tmRoot"/>
      </p:par>
    </p:tnLst>
  </p:timing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CED095D-3D6E-4F51-8C06-2C18B93E0805}" type="slidenum">
              <a:rPr lang="he-IL"/>
              <a:pPr>
                <a:defRPr/>
              </a:pPr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 bwMode="auto">
          <a:xfrm rot="10800000">
            <a:off x="404813" y="5133975"/>
            <a:ext cx="8315325" cy="1588"/>
          </a:xfrm>
          <a:prstGeom prst="line">
            <a:avLst/>
          </a:prstGeom>
          <a:ln w="12700">
            <a:solidFill>
              <a:srgbClr val="B9006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4" name="Picture 11"/>
          <p:cNvPicPr>
            <a:picLocks noChangeAspect="1" noChangeArrowheads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67588" y="5151438"/>
            <a:ext cx="1376362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5389" r:id="rId1"/>
    <p:sldLayoutId id="2147485390" r:id="rId2"/>
    <p:sldLayoutId id="2147485391" r:id="rId3"/>
    <p:sldLayoutId id="2147485392" r:id="rId4"/>
    <p:sldLayoutId id="2147485393" r:id="rId5"/>
    <p:sldLayoutId id="2147485394" r:id="rId6"/>
    <p:sldLayoutId id="2147485395" r:id="rId7"/>
    <p:sldLayoutId id="2147485396" r:id="rId8"/>
    <p:sldLayoutId id="2147485397" r:id="rId9"/>
    <p:sldLayoutId id="2147485398" r:id="rId10"/>
    <p:sldLayoutId id="2147485399" r:id="rId11"/>
    <p:sldLayoutId id="2147485373" r:id="rId12"/>
  </p:sldLayoutIdLst>
  <p:timing>
    <p:tnLst>
      <p:par>
        <p:cTn id="1" dur="indefinite" restart="never" nodeType="tmRoot"/>
      </p:par>
    </p:tnLst>
  </p:timing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C3712A9-92F6-476C-A8F8-DF1B117873D8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9" name="Picture 11"/>
          <p:cNvPicPr>
            <a:picLocks noChangeAspect="1" noChangeArrowheads="1"/>
          </p:cNvPicPr>
          <p:nvPr userDrawn="1"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23163" y="5249863"/>
            <a:ext cx="1474787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9"/>
          <p:cNvPicPr>
            <a:picLocks noChangeAspect="1" noChangeArrowheads="1"/>
          </p:cNvPicPr>
          <p:nvPr userDrawn="1"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4938713"/>
            <a:ext cx="4048125" cy="77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5496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401" r:id="rId1"/>
    <p:sldLayoutId id="2147485402" r:id="rId2"/>
    <p:sldLayoutId id="2147485403" r:id="rId3"/>
    <p:sldLayoutId id="2147485404" r:id="rId4"/>
    <p:sldLayoutId id="2147485405" r:id="rId5"/>
    <p:sldLayoutId id="2147485406" r:id="rId6"/>
    <p:sldLayoutId id="2147485407" r:id="rId7"/>
    <p:sldLayoutId id="2147485408" r:id="rId8"/>
    <p:sldLayoutId id="2147485409" r:id="rId9"/>
    <p:sldLayoutId id="2147485410" r:id="rId10"/>
    <p:sldLayoutId id="2147485411" r:id="rId11"/>
    <p:sldLayoutId id="2147485412" r:id="rId12"/>
    <p:sldLayoutId id="2147485413" r:id="rId13"/>
    <p:sldLayoutId id="2147485414" r:id="rId14"/>
    <p:sldLayoutId id="2147485415" r:id="rId15"/>
    <p:sldLayoutId id="2147485416" r:id="rId16"/>
  </p:sldLayoutIdLst>
  <p:timing>
    <p:tnLst>
      <p:par>
        <p:cTn id="1" dur="indefinite" restart="never" nodeType="tmRoot"/>
      </p:par>
    </p:tnLst>
  </p:timing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C3712A9-92F6-476C-A8F8-DF1B117873D8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9" name="Picture 11"/>
          <p:cNvPicPr>
            <a:picLocks noChangeAspect="1" noChangeArrowheads="1"/>
          </p:cNvPicPr>
          <p:nvPr userDrawn="1"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23163" y="5249863"/>
            <a:ext cx="1474787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9"/>
          <p:cNvPicPr>
            <a:picLocks noChangeAspect="1" noChangeArrowheads="1"/>
          </p:cNvPicPr>
          <p:nvPr userDrawn="1"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4938713"/>
            <a:ext cx="4048125" cy="77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0577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418" r:id="rId1"/>
    <p:sldLayoutId id="2147485419" r:id="rId2"/>
    <p:sldLayoutId id="2147485420" r:id="rId3"/>
    <p:sldLayoutId id="2147485421" r:id="rId4"/>
    <p:sldLayoutId id="2147485422" r:id="rId5"/>
    <p:sldLayoutId id="2147485423" r:id="rId6"/>
    <p:sldLayoutId id="2147485424" r:id="rId7"/>
    <p:sldLayoutId id="2147485425" r:id="rId8"/>
    <p:sldLayoutId id="2147485426" r:id="rId9"/>
    <p:sldLayoutId id="2147485427" r:id="rId10"/>
    <p:sldLayoutId id="2147485428" r:id="rId11"/>
    <p:sldLayoutId id="2147485429" r:id="rId12"/>
    <p:sldLayoutId id="2147485430" r:id="rId13"/>
    <p:sldLayoutId id="2147485431" r:id="rId14"/>
    <p:sldLayoutId id="2147485432" r:id="rId15"/>
    <p:sldLayoutId id="2147485433" r:id="rId16"/>
  </p:sldLayoutIdLst>
  <p:timing>
    <p:tnLst>
      <p:par>
        <p:cTn id="1" dur="indefinite" restart="never" nodeType="tmRoot"/>
      </p:par>
    </p:tnLst>
  </p:timing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eer-sheva.muni.il/Pages/default.aspx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cid:image011.png@01D366A6.2938F800" TargetMode="External"/><Relationship Id="rId18" Type="http://schemas.openxmlformats.org/officeDocument/2006/relationships/image" Target="../media/image16.png"/><Relationship Id="rId3" Type="http://schemas.openxmlformats.org/officeDocument/2006/relationships/image" Target="cid:image001.png@01D366A5.05245320" TargetMode="External"/><Relationship Id="rId7" Type="http://schemas.openxmlformats.org/officeDocument/2006/relationships/image" Target="cid:image008.png@01D366A5.C3E30B30" TargetMode="External"/><Relationship Id="rId12" Type="http://schemas.openxmlformats.org/officeDocument/2006/relationships/image" Target="../media/image13.png"/><Relationship Id="rId17" Type="http://schemas.openxmlformats.org/officeDocument/2006/relationships/image" Target="cid:image013.png@01D366A6.762273D0" TargetMode="External"/><Relationship Id="rId2" Type="http://schemas.openxmlformats.org/officeDocument/2006/relationships/image" Target="../media/image8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cid:image010.png@01D366A6.2938F800" TargetMode="External"/><Relationship Id="rId5" Type="http://schemas.openxmlformats.org/officeDocument/2006/relationships/image" Target="cid:image007.png@01D366A5.C3E30B30" TargetMode="External"/><Relationship Id="rId15" Type="http://schemas.openxmlformats.org/officeDocument/2006/relationships/image" Target="cid:image012.png@01D366A6.2938F800" TargetMode="External"/><Relationship Id="rId10" Type="http://schemas.openxmlformats.org/officeDocument/2006/relationships/image" Target="../media/image12.png"/><Relationship Id="rId19" Type="http://schemas.openxmlformats.org/officeDocument/2006/relationships/image" Target="cid:image014.png@01D366A6.762273D0" TargetMode="External"/><Relationship Id="rId4" Type="http://schemas.openxmlformats.org/officeDocument/2006/relationships/image" Target="../media/image9.png"/><Relationship Id="rId9" Type="http://schemas.openxmlformats.org/officeDocument/2006/relationships/image" Target="cid:image009.png@01D366A6.2938F800" TargetMode="External"/><Relationship Id="rId1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cid:image006.png@01D366A5.C3E30B30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cid:image011.png@01D366A6.2938F800" TargetMode="External"/><Relationship Id="rId18" Type="http://schemas.openxmlformats.org/officeDocument/2006/relationships/image" Target="../media/image16.png"/><Relationship Id="rId3" Type="http://schemas.openxmlformats.org/officeDocument/2006/relationships/image" Target="cid:image002.png@01D366A5.64874520" TargetMode="External"/><Relationship Id="rId7" Type="http://schemas.openxmlformats.org/officeDocument/2006/relationships/image" Target="cid:image008.png@01D366A5.C3E30B30" TargetMode="External"/><Relationship Id="rId12" Type="http://schemas.openxmlformats.org/officeDocument/2006/relationships/image" Target="../media/image13.png"/><Relationship Id="rId17" Type="http://schemas.openxmlformats.org/officeDocument/2006/relationships/image" Target="cid:image013.png@01D366A6.762273D0" TargetMode="External"/><Relationship Id="rId2" Type="http://schemas.openxmlformats.org/officeDocument/2006/relationships/image" Target="../media/image18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cid:image010.png@01D366A6.2938F800" TargetMode="External"/><Relationship Id="rId5" Type="http://schemas.openxmlformats.org/officeDocument/2006/relationships/image" Target="cid:image007.png@01D366A5.C3E30B30" TargetMode="External"/><Relationship Id="rId15" Type="http://schemas.openxmlformats.org/officeDocument/2006/relationships/image" Target="cid:image012.png@01D366A6.2938F800" TargetMode="External"/><Relationship Id="rId10" Type="http://schemas.openxmlformats.org/officeDocument/2006/relationships/image" Target="../media/image12.png"/><Relationship Id="rId19" Type="http://schemas.openxmlformats.org/officeDocument/2006/relationships/image" Target="cid:image014.png@01D366A6.762273D0" TargetMode="External"/><Relationship Id="rId4" Type="http://schemas.openxmlformats.org/officeDocument/2006/relationships/image" Target="../media/image9.png"/><Relationship Id="rId9" Type="http://schemas.openxmlformats.org/officeDocument/2006/relationships/image" Target="cid:image009.png@01D366A6.2938F800" TargetMode="External"/><Relationship Id="rId1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cid:image003.png@01D366A5.64874520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cid:image004.png@01D366A5.64874520" TargetMode="Externa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cid:image005.png@01D366A5.64874520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F:\מצגת לעבודה\תמונות\pic jpg\_ס_נ_¿____ס________ץ_¿___פ_new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1521"/>
          <a:stretch/>
        </p:blipFill>
        <p:spPr bwMode="auto">
          <a:xfrm>
            <a:off x="357641" y="1857676"/>
            <a:ext cx="8587577" cy="28354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23900" y="0"/>
            <a:ext cx="511175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7145079" y="5197475"/>
            <a:ext cx="1998922" cy="447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r>
              <a:rPr lang="he-IL" dirty="0" smtClean="0">
                <a:solidFill>
                  <a:schemeClr val="tx1"/>
                </a:solidFill>
              </a:rPr>
              <a:t>יהוד מרסיאנו</a:t>
            </a:r>
          </a:p>
        </p:txBody>
      </p:sp>
      <p:sp>
        <p:nvSpPr>
          <p:cNvPr id="7" name="כותרת 1"/>
          <p:cNvSpPr txBox="1">
            <a:spLocks/>
          </p:cNvSpPr>
          <p:nvPr/>
        </p:nvSpPr>
        <p:spPr bwMode="auto">
          <a:xfrm>
            <a:off x="990111" y="2030535"/>
            <a:ext cx="7212916" cy="105007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>
            <a:softEdge rad="63500"/>
          </a:effectLst>
        </p:spPr>
        <p:txBody>
          <a:bodyPr anchor="ctr"/>
          <a:lstStyle>
            <a:lvl1pPr algn="ctr" rtl="1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1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2pPr>
            <a:lvl3pPr algn="ctr" rtl="1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3pPr>
            <a:lvl4pPr algn="ctr" rtl="1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4pPr>
            <a:lvl5pPr algn="ctr" rtl="1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5pPr>
            <a:lvl6pPr marL="457200" algn="ctr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he-IL" sz="3200" u="none" dirty="0" smtClean="0">
                <a:solidFill>
                  <a:schemeClr val="bg1"/>
                </a:solidFill>
                <a:cs typeface="+mn-cs"/>
              </a:rPr>
              <a:t>מדד השקיפות – עיריית באר שבע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74913" y="2177512"/>
            <a:ext cx="7687159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400" dirty="0" smtClean="0"/>
              <a:t>" יופיים של נתונים טמון בכך שערכם אינו מתמצה לאחר שהשתמשו בהם. </a:t>
            </a:r>
          </a:p>
          <a:p>
            <a:pPr algn="ctr"/>
            <a:r>
              <a:rPr lang="he-IL" sz="2400" dirty="0" smtClean="0"/>
              <a:t>יש לשתף נתונים, ולא לשמור אותם, וכל גוף המנסה לעשות זאת קרוב באופן מסוכן להתנהגות רודנית"</a:t>
            </a:r>
            <a:endParaRPr lang="he-IL" sz="2400" dirty="0"/>
          </a:p>
        </p:txBody>
      </p:sp>
      <p:pic>
        <p:nvPicPr>
          <p:cNvPr id="13" name="Picture 2" descr="C:\Users\adico\Desktop\viktor_mayer-schoenberg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5058" y="0"/>
            <a:ext cx="1978942" cy="1432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-2112926" y="4651510"/>
            <a:ext cx="6731419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פרופסור מאייר-</a:t>
            </a:r>
            <a:r>
              <a:rPr lang="he-IL" sz="1400" dirty="0" err="1" smtClean="0"/>
              <a:t>שונברג</a:t>
            </a:r>
            <a:r>
              <a:rPr lang="he-IL" sz="1400" dirty="0" smtClean="0"/>
              <a:t>, אוניברסיטת אוקספורד, דצמבר 2013</a:t>
            </a:r>
            <a:endParaRPr lang="he-IL" sz="1400" dirty="0"/>
          </a:p>
        </p:txBody>
      </p:sp>
    </p:spTree>
    <p:extLst>
      <p:ext uri="{BB962C8B-B14F-4D97-AF65-F5344CB8AC3E}">
        <p14:creationId xmlns:p14="http://schemas.microsoft.com/office/powerpoint/2010/main" val="3234010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11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12462"/>
            <a:ext cx="82296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e-IL" sz="3200" dirty="0" smtClean="0">
                <a:solidFill>
                  <a:srgbClr val="931D52"/>
                </a:solidFill>
                <a:ea typeface="BN Anna Bold"/>
                <a:cs typeface="+mn-cs"/>
              </a:rPr>
              <a:t>שקיפות – יחסי גומלין</a:t>
            </a:r>
            <a:endParaRPr lang="en-US" sz="3200" b="0" u="none" dirty="0">
              <a:solidFill>
                <a:srgbClr val="931D52"/>
              </a:solidFill>
              <a:ea typeface="BN Anna Bold"/>
              <a:cs typeface="+mn-cs"/>
            </a:endParaRPr>
          </a:p>
        </p:txBody>
      </p:sp>
      <p:graphicFrame>
        <p:nvGraphicFramePr>
          <p:cNvPr id="2" name="דיאגרמה 1"/>
          <p:cNvGraphicFramePr/>
          <p:nvPr>
            <p:extLst>
              <p:ext uri="{D42A27DB-BD31-4B8C-83A1-F6EECF244321}">
                <p14:modId xmlns:p14="http://schemas.microsoft.com/office/powerpoint/2010/main" val="2491861079"/>
              </p:ext>
            </p:extLst>
          </p:nvPr>
        </p:nvGraphicFramePr>
        <p:xfrm>
          <a:off x="1686732" y="1189711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5986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dirty="0" smtClean="0"/>
              <a:t>לקוחות </a:t>
            </a:r>
            <a:r>
              <a:rPr lang="he-IL" dirty="0" smtClean="0"/>
              <a:t>המידע מגוונים </a:t>
            </a:r>
            <a:r>
              <a:rPr lang="he-IL" dirty="0" smtClean="0"/>
              <a:t>(הנהלה, ציבור, חוק)</a:t>
            </a:r>
          </a:p>
          <a:p>
            <a:r>
              <a:rPr lang="he-IL" dirty="0" smtClean="0"/>
              <a:t>יישום המדיניות הלכה למעשה </a:t>
            </a:r>
            <a:r>
              <a:rPr lang="he-IL" b="1" dirty="0" smtClean="0">
                <a:solidFill>
                  <a:srgbClr val="FF0000"/>
                </a:solidFill>
              </a:rPr>
              <a:t>ושמירה על הקיים</a:t>
            </a:r>
            <a:endParaRPr lang="he-IL" dirty="0" smtClean="0">
              <a:solidFill>
                <a:srgbClr val="FF0000"/>
              </a:solidFill>
            </a:endParaRPr>
          </a:p>
          <a:p>
            <a:r>
              <a:rPr lang="he-IL" dirty="0" smtClean="0"/>
              <a:t>ייזום ועדכון המדיניות היכן שנחוץ (ברומטר)</a:t>
            </a:r>
          </a:p>
          <a:p>
            <a:r>
              <a:rPr lang="he-IL" dirty="0" smtClean="0"/>
              <a:t>הובלה מול יחידות מייצרות מידע</a:t>
            </a:r>
          </a:p>
          <a:p>
            <a:r>
              <a:rPr lang="he-IL" dirty="0" smtClean="0"/>
              <a:t>עלות תועלת – אסטרטגיית מערכות מידע וכ"א</a:t>
            </a:r>
            <a:endParaRPr lang="he-IL" dirty="0"/>
          </a:p>
        </p:txBody>
      </p:sp>
      <p:sp>
        <p:nvSpPr>
          <p:cNvPr id="6" name="מלבן 11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12462"/>
            <a:ext cx="82296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e-IL" sz="3200" b="0" u="none" dirty="0" smtClean="0">
                <a:solidFill>
                  <a:srgbClr val="931D52"/>
                </a:solidFill>
                <a:ea typeface="BN Anna Bold"/>
                <a:cs typeface="+mn-cs"/>
              </a:rPr>
              <a:t>אתגרים מרכזיים בהקשר השקיפות </a:t>
            </a:r>
            <a:endParaRPr lang="en-US" sz="3200" b="0" u="none" dirty="0">
              <a:solidFill>
                <a:srgbClr val="931D52"/>
              </a:solidFill>
              <a:ea typeface="BN Anna Bold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913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תהליך העבודה</a:t>
            </a:r>
            <a:endParaRPr lang="he-IL" dirty="0"/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60449391"/>
              </p:ext>
            </p:extLst>
          </p:nvPr>
        </p:nvGraphicFramePr>
        <p:xfrm>
          <a:off x="457200" y="1333500"/>
          <a:ext cx="8229600" cy="3771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24938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" name="מציין מיקום תוכן 3">
            <a:hlinkClick r:id="rId3"/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91386" y="0"/>
            <a:ext cx="8952614" cy="5786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669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איך זה נראה ?</a:t>
            </a:r>
            <a:endParaRPr lang="he-IL" dirty="0"/>
          </a:p>
        </p:txBody>
      </p:sp>
      <p:pic>
        <p:nvPicPr>
          <p:cNvPr id="1038" name="תמונה 1" descr="cid:image001.png@01D366A5.05245320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2928" y="1366592"/>
            <a:ext cx="5198143" cy="4346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תמונה 7" descr="cid:image007.png@01D366A5.C3E30B30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099375"/>
            <a:ext cx="3705225" cy="736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תמונה 8" descr="cid:image008.png@01D366A5.C3E30B30"/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2200"/>
            <a:ext cx="6734175" cy="543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תמונה 9" descr="cid:image009.png@01D366A6.2938F800"/>
          <p:cNvPicPr>
            <a:picLocks noChangeAspect="1" noChangeArrowheads="1"/>
          </p:cNvPicPr>
          <p:nvPr/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0975"/>
            <a:ext cx="6858000" cy="313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תמונה 10" descr="cid:image010.png@01D366A6.2938F800"/>
          <p:cNvPicPr>
            <a:picLocks noChangeAspect="1" noChangeArrowheads="1"/>
          </p:cNvPicPr>
          <p:nvPr/>
        </p:nvPicPr>
        <p:blipFill>
          <a:blip r:embed="rId10" r:link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034700"/>
            <a:ext cx="6819900" cy="559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תמונה 12" descr="cid:image011.png@01D366A6.2938F800"/>
          <p:cNvPicPr>
            <a:picLocks noChangeAspect="1" noChangeArrowheads="1"/>
          </p:cNvPicPr>
          <p:nvPr/>
        </p:nvPicPr>
        <p:blipFill>
          <a:blip r:embed="rId12" r:link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625875"/>
            <a:ext cx="9124950" cy="686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תמונה 13" descr="cid:image012.png@01D366A6.2938F800"/>
          <p:cNvPicPr>
            <a:picLocks noChangeAspect="1" noChangeArrowheads="1"/>
          </p:cNvPicPr>
          <p:nvPr/>
        </p:nvPicPr>
        <p:blipFill>
          <a:blip r:embed="rId14" r:link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493400"/>
            <a:ext cx="6829425" cy="448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תמונה 14" descr="cid:image013.png@01D366A6.762273D0"/>
          <p:cNvPicPr>
            <a:picLocks noChangeAspect="1" noChangeArrowheads="1"/>
          </p:cNvPicPr>
          <p:nvPr/>
        </p:nvPicPr>
        <p:blipFill>
          <a:blip r:embed="rId16" r:link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979675"/>
            <a:ext cx="6810375" cy="427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תמונה 15" descr="cid:image014.png@01D366A6.762273D0"/>
          <p:cNvPicPr>
            <a:picLocks noChangeAspect="1" noChangeArrowheads="1"/>
          </p:cNvPicPr>
          <p:nvPr/>
        </p:nvPicPr>
        <p:blipFill>
          <a:blip r:embed="rId18" r:link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256400"/>
            <a:ext cx="6848475" cy="4791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sp>
        <p:nvSpPr>
          <p:cNvPr id="5" name="Rectangle 16"/>
          <p:cNvSpPr>
            <a:spLocks noChangeArrowheads="1"/>
          </p:cNvSpPr>
          <p:nvPr/>
        </p:nvSpPr>
        <p:spPr bwMode="auto">
          <a:xfrm>
            <a:off x="0" y="6191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sp>
        <p:nvSpPr>
          <p:cNvPr id="6" name="Rectangle 17"/>
          <p:cNvSpPr>
            <a:spLocks noChangeArrowheads="1"/>
          </p:cNvSpPr>
          <p:nvPr/>
        </p:nvSpPr>
        <p:spPr bwMode="auto">
          <a:xfrm>
            <a:off x="0" y="1064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sp>
        <p:nvSpPr>
          <p:cNvPr id="7" name="Rectangle 18"/>
          <p:cNvSpPr>
            <a:spLocks noChangeArrowheads="1"/>
          </p:cNvSpPr>
          <p:nvPr/>
        </p:nvSpPr>
        <p:spPr bwMode="auto">
          <a:xfrm>
            <a:off x="0" y="14820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sp>
        <p:nvSpPr>
          <p:cNvPr id="8" name="Rectangle 19"/>
          <p:cNvSpPr>
            <a:spLocks noChangeArrowheads="1"/>
          </p:cNvSpPr>
          <p:nvPr/>
        </p:nvSpPr>
        <p:spPr bwMode="auto">
          <a:xfrm>
            <a:off x="0" y="18459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sp>
        <p:nvSpPr>
          <p:cNvPr id="9" name="Rectangle 20"/>
          <p:cNvSpPr>
            <a:spLocks noChangeArrowheads="1"/>
          </p:cNvSpPr>
          <p:nvPr/>
        </p:nvSpPr>
        <p:spPr bwMode="auto">
          <a:xfrm>
            <a:off x="0" y="258222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sp>
        <p:nvSpPr>
          <p:cNvPr id="10" name="Rectangle 21"/>
          <p:cNvSpPr>
            <a:spLocks noChangeArrowheads="1"/>
          </p:cNvSpPr>
          <p:nvPr/>
        </p:nvSpPr>
        <p:spPr bwMode="auto">
          <a:xfrm>
            <a:off x="0" y="330993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he-IL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מזרקות</a:t>
            </a:r>
            <a:endParaRPr kumimoji="0" lang="en-US" altLang="he-IL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22"/>
          <p:cNvSpPr>
            <a:spLocks noChangeArrowheads="1"/>
          </p:cNvSpPr>
          <p:nvPr/>
        </p:nvSpPr>
        <p:spPr bwMode="auto">
          <a:xfrm>
            <a:off x="0" y="40462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sp>
        <p:nvSpPr>
          <p:cNvPr id="12" name="Rectangle 23"/>
          <p:cNvSpPr>
            <a:spLocks noChangeArrowheads="1"/>
          </p:cNvSpPr>
          <p:nvPr/>
        </p:nvSpPr>
        <p:spPr bwMode="auto">
          <a:xfrm>
            <a:off x="0" y="459009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sp>
        <p:nvSpPr>
          <p:cNvPr id="13" name="Rectangle 24"/>
          <p:cNvSpPr>
            <a:spLocks noChangeArrowheads="1"/>
          </p:cNvSpPr>
          <p:nvPr/>
        </p:nvSpPr>
        <p:spPr bwMode="auto">
          <a:xfrm>
            <a:off x="0" y="49034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0" y="546258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sp>
        <p:nvSpPr>
          <p:cNvPr id="15" name="Rectangle 26"/>
          <p:cNvSpPr>
            <a:spLocks noChangeArrowheads="1"/>
          </p:cNvSpPr>
          <p:nvPr/>
        </p:nvSpPr>
        <p:spPr bwMode="auto">
          <a:xfrm>
            <a:off x="0" y="61493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sp>
        <p:nvSpPr>
          <p:cNvPr id="16" name="Rectangle 27"/>
          <p:cNvSpPr>
            <a:spLocks noChangeArrowheads="1"/>
          </p:cNvSpPr>
          <p:nvPr/>
        </p:nvSpPr>
        <p:spPr bwMode="auto">
          <a:xfrm>
            <a:off x="0" y="659796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sp>
        <p:nvSpPr>
          <p:cNvPr id="17" name="Rectangle 28"/>
          <p:cNvSpPr>
            <a:spLocks noChangeArrowheads="1"/>
          </p:cNvSpPr>
          <p:nvPr/>
        </p:nvSpPr>
        <p:spPr bwMode="auto">
          <a:xfrm>
            <a:off x="0" y="70256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sp>
        <p:nvSpPr>
          <p:cNvPr id="18" name="Rectangle 29"/>
          <p:cNvSpPr>
            <a:spLocks noChangeArrowheads="1"/>
          </p:cNvSpPr>
          <p:nvPr/>
        </p:nvSpPr>
        <p:spPr bwMode="auto">
          <a:xfrm>
            <a:off x="0" y="750474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502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איך זה נראה ?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 dirty="0"/>
          </a:p>
        </p:txBody>
      </p:sp>
      <p:pic>
        <p:nvPicPr>
          <p:cNvPr id="4" name="תמונה 6" descr="cid:image006.png@01D366A5.C3E30B30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515" y="1181100"/>
            <a:ext cx="3970421" cy="4236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0953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איך זה נראה ?</a:t>
            </a:r>
            <a:endParaRPr lang="he-IL" dirty="0"/>
          </a:p>
        </p:txBody>
      </p:sp>
      <p:pic>
        <p:nvPicPr>
          <p:cNvPr id="1037" name="תמונה 2" descr="cid:image002.png@01D366A5.64874520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812" y="1097115"/>
            <a:ext cx="6506566" cy="4205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תמונה 7" descr="cid:image007.png@01D366A5.C3E30B30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099375"/>
            <a:ext cx="3705225" cy="736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תמונה 8" descr="cid:image008.png@01D366A5.C3E30B30"/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2200"/>
            <a:ext cx="6734175" cy="543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תמונה 9" descr="cid:image009.png@01D366A6.2938F800"/>
          <p:cNvPicPr>
            <a:picLocks noChangeAspect="1" noChangeArrowheads="1"/>
          </p:cNvPicPr>
          <p:nvPr/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0975"/>
            <a:ext cx="6858000" cy="313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תמונה 10" descr="cid:image010.png@01D366A6.2938F800"/>
          <p:cNvPicPr>
            <a:picLocks noChangeAspect="1" noChangeArrowheads="1"/>
          </p:cNvPicPr>
          <p:nvPr/>
        </p:nvPicPr>
        <p:blipFill>
          <a:blip r:embed="rId10" r:link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034700"/>
            <a:ext cx="6819900" cy="559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תמונה 12" descr="cid:image011.png@01D366A6.2938F800"/>
          <p:cNvPicPr>
            <a:picLocks noChangeAspect="1" noChangeArrowheads="1"/>
          </p:cNvPicPr>
          <p:nvPr/>
        </p:nvPicPr>
        <p:blipFill>
          <a:blip r:embed="rId12" r:link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625875"/>
            <a:ext cx="9124950" cy="686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תמונה 13" descr="cid:image012.png@01D366A6.2938F800"/>
          <p:cNvPicPr>
            <a:picLocks noChangeAspect="1" noChangeArrowheads="1"/>
          </p:cNvPicPr>
          <p:nvPr/>
        </p:nvPicPr>
        <p:blipFill>
          <a:blip r:embed="rId14" r:link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493400"/>
            <a:ext cx="6829425" cy="448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תמונה 14" descr="cid:image013.png@01D366A6.762273D0"/>
          <p:cNvPicPr>
            <a:picLocks noChangeAspect="1" noChangeArrowheads="1"/>
          </p:cNvPicPr>
          <p:nvPr/>
        </p:nvPicPr>
        <p:blipFill>
          <a:blip r:embed="rId16" r:link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979675"/>
            <a:ext cx="6810375" cy="427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תמונה 15" descr="cid:image014.png@01D366A6.762273D0"/>
          <p:cNvPicPr>
            <a:picLocks noChangeAspect="1" noChangeArrowheads="1"/>
          </p:cNvPicPr>
          <p:nvPr/>
        </p:nvPicPr>
        <p:blipFill>
          <a:blip r:embed="rId18" r:link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256400"/>
            <a:ext cx="6848475" cy="4791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sp>
        <p:nvSpPr>
          <p:cNvPr id="5" name="Rectangle 16"/>
          <p:cNvSpPr>
            <a:spLocks noChangeArrowheads="1"/>
          </p:cNvSpPr>
          <p:nvPr/>
        </p:nvSpPr>
        <p:spPr bwMode="auto">
          <a:xfrm>
            <a:off x="0" y="6191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sp>
        <p:nvSpPr>
          <p:cNvPr id="6" name="Rectangle 17"/>
          <p:cNvSpPr>
            <a:spLocks noChangeArrowheads="1"/>
          </p:cNvSpPr>
          <p:nvPr/>
        </p:nvSpPr>
        <p:spPr bwMode="auto">
          <a:xfrm>
            <a:off x="0" y="1064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sp>
        <p:nvSpPr>
          <p:cNvPr id="7" name="Rectangle 18"/>
          <p:cNvSpPr>
            <a:spLocks noChangeArrowheads="1"/>
          </p:cNvSpPr>
          <p:nvPr/>
        </p:nvSpPr>
        <p:spPr bwMode="auto">
          <a:xfrm>
            <a:off x="0" y="14820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sp>
        <p:nvSpPr>
          <p:cNvPr id="8" name="Rectangle 19"/>
          <p:cNvSpPr>
            <a:spLocks noChangeArrowheads="1"/>
          </p:cNvSpPr>
          <p:nvPr/>
        </p:nvSpPr>
        <p:spPr bwMode="auto">
          <a:xfrm>
            <a:off x="0" y="18459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sp>
        <p:nvSpPr>
          <p:cNvPr id="9" name="Rectangle 20"/>
          <p:cNvSpPr>
            <a:spLocks noChangeArrowheads="1"/>
          </p:cNvSpPr>
          <p:nvPr/>
        </p:nvSpPr>
        <p:spPr bwMode="auto">
          <a:xfrm>
            <a:off x="0" y="258222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sp>
        <p:nvSpPr>
          <p:cNvPr id="10" name="Rectangle 21"/>
          <p:cNvSpPr>
            <a:spLocks noChangeArrowheads="1"/>
          </p:cNvSpPr>
          <p:nvPr/>
        </p:nvSpPr>
        <p:spPr bwMode="auto">
          <a:xfrm>
            <a:off x="0" y="330993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he-IL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מזרקות</a:t>
            </a:r>
            <a:endParaRPr kumimoji="0" lang="en-US" altLang="he-IL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22"/>
          <p:cNvSpPr>
            <a:spLocks noChangeArrowheads="1"/>
          </p:cNvSpPr>
          <p:nvPr/>
        </p:nvSpPr>
        <p:spPr bwMode="auto">
          <a:xfrm>
            <a:off x="0" y="40462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sp>
        <p:nvSpPr>
          <p:cNvPr id="12" name="Rectangle 23"/>
          <p:cNvSpPr>
            <a:spLocks noChangeArrowheads="1"/>
          </p:cNvSpPr>
          <p:nvPr/>
        </p:nvSpPr>
        <p:spPr bwMode="auto">
          <a:xfrm>
            <a:off x="0" y="459009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sp>
        <p:nvSpPr>
          <p:cNvPr id="13" name="Rectangle 24"/>
          <p:cNvSpPr>
            <a:spLocks noChangeArrowheads="1"/>
          </p:cNvSpPr>
          <p:nvPr/>
        </p:nvSpPr>
        <p:spPr bwMode="auto">
          <a:xfrm>
            <a:off x="0" y="49034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0" y="546258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sp>
        <p:nvSpPr>
          <p:cNvPr id="15" name="Rectangle 26"/>
          <p:cNvSpPr>
            <a:spLocks noChangeArrowheads="1"/>
          </p:cNvSpPr>
          <p:nvPr/>
        </p:nvSpPr>
        <p:spPr bwMode="auto">
          <a:xfrm>
            <a:off x="0" y="61493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sp>
        <p:nvSpPr>
          <p:cNvPr id="16" name="Rectangle 27"/>
          <p:cNvSpPr>
            <a:spLocks noChangeArrowheads="1"/>
          </p:cNvSpPr>
          <p:nvPr/>
        </p:nvSpPr>
        <p:spPr bwMode="auto">
          <a:xfrm>
            <a:off x="0" y="659796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sp>
        <p:nvSpPr>
          <p:cNvPr id="17" name="Rectangle 28"/>
          <p:cNvSpPr>
            <a:spLocks noChangeArrowheads="1"/>
          </p:cNvSpPr>
          <p:nvPr/>
        </p:nvSpPr>
        <p:spPr bwMode="auto">
          <a:xfrm>
            <a:off x="0" y="70256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sp>
        <p:nvSpPr>
          <p:cNvPr id="18" name="Rectangle 29"/>
          <p:cNvSpPr>
            <a:spLocks noChangeArrowheads="1"/>
          </p:cNvSpPr>
          <p:nvPr/>
        </p:nvSpPr>
        <p:spPr bwMode="auto">
          <a:xfrm>
            <a:off x="0" y="750474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58227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 dirty="0"/>
          </a:p>
        </p:txBody>
      </p:sp>
      <p:pic>
        <p:nvPicPr>
          <p:cNvPr id="4" name="תמונה 3" descr="cid:image003.png@01D366A5.64874520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2652" y="3224463"/>
            <a:ext cx="4461348" cy="2721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תמונה 4" descr="cid:image004.png@01D366A5.64874520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57" y="1181099"/>
            <a:ext cx="4828963" cy="2572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איך זה נראה ?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913267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מבנה הנתונים וחשיבותו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 dirty="0"/>
          </a:p>
        </p:txBody>
      </p:sp>
      <p:pic>
        <p:nvPicPr>
          <p:cNvPr id="4" name="תמונה 5" descr="cid:image005.png@01D366A5.64874520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52600"/>
            <a:ext cx="9127931" cy="392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488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שיפור הנגישות למידע לתושב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dirty="0" smtClean="0"/>
              <a:t>נתוני קרינה בבתי ספר</a:t>
            </a:r>
            <a:endParaRPr lang="he-IL" dirty="0"/>
          </a:p>
          <a:p>
            <a:r>
              <a:rPr lang="he-IL" dirty="0" smtClean="0"/>
              <a:t>פרוטוקולים </a:t>
            </a:r>
            <a:r>
              <a:rPr lang="he-IL" dirty="0"/>
              <a:t>עם </a:t>
            </a:r>
            <a:r>
              <a:rPr lang="he-IL" dirty="0" smtClean="0"/>
              <a:t>החלטות מוועדות העירייה</a:t>
            </a:r>
            <a:endParaRPr lang="he-IL" dirty="0"/>
          </a:p>
          <a:p>
            <a:r>
              <a:rPr lang="he-IL" dirty="0"/>
              <a:t>פרסום בקשות וסטאטוס היתרי בנייה</a:t>
            </a:r>
          </a:p>
          <a:p>
            <a:r>
              <a:rPr lang="he-IL" dirty="0"/>
              <a:t>מזרקות </a:t>
            </a:r>
            <a:r>
              <a:rPr lang="he-IL" dirty="0" smtClean="0"/>
              <a:t>בעיר ושימושים </a:t>
            </a:r>
          </a:p>
          <a:p>
            <a:r>
              <a:rPr lang="he-IL" dirty="0" smtClean="0"/>
              <a:t>ניהול תקציב ברשות המקומי  (תקציב פתוח)</a:t>
            </a:r>
            <a:endParaRPr lang="he-IL" dirty="0"/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992448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שיפור הנגישות ליזמים – </a:t>
            </a:r>
            <a:r>
              <a:rPr lang="en-US" dirty="0" smtClean="0"/>
              <a:t>open data</a:t>
            </a:r>
            <a:endParaRPr lang="he-IL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719" y="1181100"/>
            <a:ext cx="7419899" cy="378638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2909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dirty="0" smtClean="0"/>
              <a:t>מידע לא קיים</a:t>
            </a:r>
          </a:p>
          <a:p>
            <a:r>
              <a:rPr lang="he-IL" dirty="0" smtClean="0"/>
              <a:t>מידע לא מאורגן \ מנוהל</a:t>
            </a:r>
          </a:p>
          <a:p>
            <a:r>
              <a:rPr lang="he-IL" dirty="0" smtClean="0"/>
              <a:t>מערכות לא נגישות – הפיכת המידע לנגיש</a:t>
            </a:r>
          </a:p>
          <a:p>
            <a:r>
              <a:rPr lang="he-IL" dirty="0" smtClean="0"/>
              <a:t>ספקי תוכנה</a:t>
            </a:r>
          </a:p>
          <a:p>
            <a:r>
              <a:rPr lang="he-IL" dirty="0" smtClean="0"/>
              <a:t>מודעות תהליכי ניהול המידע ביחידות מייצרות מידע</a:t>
            </a:r>
          </a:p>
        </p:txBody>
      </p:sp>
      <p:sp>
        <p:nvSpPr>
          <p:cNvPr id="6" name="מלבן 11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12462"/>
            <a:ext cx="82296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e-IL" sz="3200" b="0" u="none" dirty="0" smtClean="0">
                <a:solidFill>
                  <a:srgbClr val="931D52"/>
                </a:solidFill>
                <a:ea typeface="BN Anna Bold"/>
                <a:cs typeface="+mn-cs"/>
              </a:rPr>
              <a:t>אתגריים טכניים וארגוניים</a:t>
            </a:r>
            <a:endParaRPr lang="en-US" sz="3200" b="0" u="none" dirty="0">
              <a:solidFill>
                <a:srgbClr val="931D52"/>
              </a:solidFill>
              <a:ea typeface="BN Anna Bold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1636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e-IL" b="1" dirty="0" smtClean="0"/>
              <a:t>	</a:t>
            </a:r>
            <a:r>
              <a:rPr lang="he-IL" b="1" dirty="0" smtClean="0">
                <a:solidFill>
                  <a:srgbClr val="FF0000"/>
                </a:solidFill>
              </a:rPr>
              <a:t>מדד </a:t>
            </a:r>
            <a:r>
              <a:rPr lang="he-IL" b="1" dirty="0">
                <a:solidFill>
                  <a:srgbClr val="FF0000"/>
                </a:solidFill>
              </a:rPr>
              <a:t>השקיפות – כלי עבודה </a:t>
            </a:r>
            <a:r>
              <a:rPr lang="he-IL" b="1" dirty="0" smtClean="0">
                <a:solidFill>
                  <a:srgbClr val="FF0000"/>
                </a:solidFill>
              </a:rPr>
              <a:t>חיוני</a:t>
            </a:r>
          </a:p>
          <a:p>
            <a:pPr marL="0" indent="0">
              <a:buNone/>
            </a:pPr>
            <a:r>
              <a:rPr lang="he-IL" b="1" dirty="0" smtClean="0"/>
              <a:t>קידום השקיפות מתעצם בעבודה משותפת מול נציגי העמותה לשקיפות לאומית בישראל</a:t>
            </a:r>
          </a:p>
          <a:p>
            <a:pPr marL="0" indent="0">
              <a:buNone/>
            </a:pPr>
            <a:r>
              <a:rPr lang="he-IL" b="1" dirty="0" smtClean="0"/>
              <a:t>האתגר המרכזי -  לשמר את רמת השקיפות לכל אורך השנה</a:t>
            </a:r>
            <a:endParaRPr lang="he-IL" b="1" dirty="0"/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948702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b="1" dirty="0" smtClean="0"/>
              <a:t>מדד השקיפות – כלי עבודה חיוני</a:t>
            </a:r>
          </a:p>
          <a:p>
            <a:r>
              <a:rPr lang="he-IL" dirty="0" smtClean="0"/>
              <a:t>אתר חדש ונגיש</a:t>
            </a:r>
          </a:p>
          <a:p>
            <a:r>
              <a:rPr lang="he-IL" dirty="0" err="1" smtClean="0"/>
              <a:t>פייסבוק</a:t>
            </a:r>
            <a:endParaRPr lang="he-IL" dirty="0" smtClean="0"/>
          </a:p>
          <a:p>
            <a:r>
              <a:rPr lang="en-US" dirty="0" smtClean="0"/>
              <a:t>CRM</a:t>
            </a:r>
            <a:endParaRPr lang="he-IL" dirty="0" smtClean="0"/>
          </a:p>
          <a:p>
            <a:r>
              <a:rPr lang="he-IL" dirty="0" smtClean="0"/>
              <a:t>ניהול ידע עירוני ואסטרטגיית מערכות מידע</a:t>
            </a:r>
          </a:p>
          <a:p>
            <a:endParaRPr lang="he-IL" dirty="0" smtClean="0"/>
          </a:p>
        </p:txBody>
      </p:sp>
      <p:sp>
        <p:nvSpPr>
          <p:cNvPr id="6" name="מלבן 11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12462"/>
            <a:ext cx="82296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e-IL" sz="3200" b="0" u="none" dirty="0" smtClean="0">
                <a:solidFill>
                  <a:srgbClr val="931D52"/>
                </a:solidFill>
                <a:ea typeface="BN Anna Bold"/>
                <a:cs typeface="+mn-cs"/>
              </a:rPr>
              <a:t>באר שבע – מצב נוכחי</a:t>
            </a:r>
            <a:endParaRPr lang="en-US" sz="3200" b="0" u="none" dirty="0">
              <a:solidFill>
                <a:srgbClr val="931D52"/>
              </a:solidFill>
              <a:ea typeface="BN Anna Bold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202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dirty="0" smtClean="0"/>
              <a:t>מדד השקיפות – כלי עבודה חיוני</a:t>
            </a:r>
          </a:p>
          <a:p>
            <a:r>
              <a:rPr lang="he-IL" dirty="0" smtClean="0"/>
              <a:t>אתר חדש ונגיש</a:t>
            </a:r>
          </a:p>
          <a:p>
            <a:r>
              <a:rPr lang="he-IL" dirty="0" err="1" smtClean="0"/>
              <a:t>פייסבוק</a:t>
            </a:r>
            <a:endParaRPr lang="he-IL" dirty="0" smtClean="0"/>
          </a:p>
          <a:p>
            <a:r>
              <a:rPr lang="en-US" dirty="0" smtClean="0"/>
              <a:t>CRM</a:t>
            </a:r>
            <a:endParaRPr lang="he-IL" dirty="0" smtClean="0"/>
          </a:p>
          <a:p>
            <a:r>
              <a:rPr lang="he-IL" dirty="0" smtClean="0"/>
              <a:t>ניהול ידע עירוני ואסטרטגיית מערכות מידע</a:t>
            </a:r>
          </a:p>
          <a:p>
            <a:endParaRPr lang="he-IL" dirty="0" smtClean="0"/>
          </a:p>
        </p:txBody>
      </p:sp>
      <p:sp>
        <p:nvSpPr>
          <p:cNvPr id="6" name="מלבן 11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12462"/>
            <a:ext cx="82296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e-IL" sz="3200" b="0" u="none" dirty="0" smtClean="0">
                <a:solidFill>
                  <a:srgbClr val="931D52"/>
                </a:solidFill>
                <a:ea typeface="BN Anna Bold"/>
                <a:cs typeface="+mn-cs"/>
              </a:rPr>
              <a:t>קידום השקיפות בפרויקטים עתידיים</a:t>
            </a:r>
            <a:endParaRPr lang="en-US" sz="3200" b="0" u="none" dirty="0">
              <a:solidFill>
                <a:srgbClr val="931D52"/>
              </a:solidFill>
              <a:ea typeface="BN Anna Bold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8164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37288" y="906651"/>
            <a:ext cx="5718875" cy="186204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1500" dirty="0" smtClean="0"/>
              <a:t>שאלות?</a:t>
            </a:r>
            <a:endParaRPr lang="he-IL" sz="11500" dirty="0"/>
          </a:p>
        </p:txBody>
      </p:sp>
    </p:spTree>
    <p:extLst>
      <p:ext uri="{BB962C8B-B14F-4D97-AF65-F5344CB8AC3E}">
        <p14:creationId xmlns:p14="http://schemas.microsoft.com/office/powerpoint/2010/main" val="1197563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5" name="Picture 1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6038" y="5286375"/>
            <a:ext cx="1474787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882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" y="-111831"/>
            <a:ext cx="9140825" cy="6187966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234151" y="3874811"/>
            <a:ext cx="3783723" cy="97411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5234151" y="3718731"/>
            <a:ext cx="3783723" cy="2734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9" name="Rectangle 8"/>
          <p:cNvSpPr/>
          <p:nvPr/>
        </p:nvSpPr>
        <p:spPr>
          <a:xfrm>
            <a:off x="5234150" y="4834738"/>
            <a:ext cx="378372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Rectangle 9"/>
          <p:cNvSpPr/>
          <p:nvPr/>
        </p:nvSpPr>
        <p:spPr>
          <a:xfrm rot="16200000">
            <a:off x="4337307" y="4708124"/>
            <a:ext cx="1793687" cy="457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1" name="Rectangle 10"/>
          <p:cNvSpPr/>
          <p:nvPr/>
        </p:nvSpPr>
        <p:spPr>
          <a:xfrm rot="16200000">
            <a:off x="8121030" y="4703197"/>
            <a:ext cx="1793687" cy="457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3716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3C41A9D-84FF-4160-A8AB-0DDD5E4EA72F}"/>
</file>

<file path=customXml/itemProps2.xml><?xml version="1.0" encoding="utf-8"?>
<ds:datastoreItem xmlns:ds="http://schemas.openxmlformats.org/officeDocument/2006/customXml" ds:itemID="{E0DB5C94-8575-4297-BD14-72CCC0DB762C}"/>
</file>

<file path=customXml/itemProps3.xml><?xml version="1.0" encoding="utf-8"?>
<ds:datastoreItem xmlns:ds="http://schemas.openxmlformats.org/officeDocument/2006/customXml" ds:itemID="{E5A49F13-6ABB-4707-8C13-D850CC340E26}"/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65121</TotalTime>
  <Words>274</Words>
  <Application>Microsoft Office PowerPoint</Application>
  <PresentationFormat>‫הצגה על המסך (16:10)</PresentationFormat>
  <Paragraphs>64</Paragraphs>
  <Slides>19</Slides>
  <Notes>4</Notes>
  <HiddenSlides>3</HiddenSlides>
  <MMClips>0</MMClips>
  <ScaleCrop>false</ScaleCrop>
  <HeadingPairs>
    <vt:vector size="8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4</vt:i4>
      </vt:variant>
      <vt:variant>
        <vt:lpstr>כותרות שקופיות</vt:lpstr>
      </vt:variant>
      <vt:variant>
        <vt:i4>19</vt:i4>
      </vt:variant>
      <vt:variant>
        <vt:lpstr>הצגות מותאמות אישית</vt:lpstr>
      </vt:variant>
      <vt:variant>
        <vt:i4>1</vt:i4>
      </vt:variant>
    </vt:vector>
  </HeadingPairs>
  <TitlesOfParts>
    <vt:vector size="29" baseType="lpstr">
      <vt:lpstr>Arial</vt:lpstr>
      <vt:lpstr>BN Anna Bold</vt:lpstr>
      <vt:lpstr>Calibri</vt:lpstr>
      <vt:lpstr>GillSans</vt:lpstr>
      <vt:lpstr>Times New Roman</vt:lpstr>
      <vt:lpstr>Custom Design</vt:lpstr>
      <vt:lpstr>1_Custom Design</vt:lpstr>
      <vt:lpstr>2_Custom Design</vt:lpstr>
      <vt:lpstr>3_Custom Design</vt:lpstr>
      <vt:lpstr>מצגת של PowerPoint‏</vt:lpstr>
      <vt:lpstr>מצגת של PowerPoint‏</vt:lpstr>
      <vt:lpstr>שקיפות – יחסי גומלין</vt:lpstr>
      <vt:lpstr>אתגרים מרכזיים בהקשר השקיפות </vt:lpstr>
      <vt:lpstr>תהליך העבודה</vt:lpstr>
      <vt:lpstr>מצגת של PowerPoint‏</vt:lpstr>
      <vt:lpstr>איך זה נראה ?</vt:lpstr>
      <vt:lpstr>איך זה נראה ?</vt:lpstr>
      <vt:lpstr>איך זה נראה ?</vt:lpstr>
      <vt:lpstr>איך זה נראה ?</vt:lpstr>
      <vt:lpstr>מבנה הנתונים וחשיבותו</vt:lpstr>
      <vt:lpstr>שיפור הנגישות למידע לתושב</vt:lpstr>
      <vt:lpstr>שיפור הנגישות ליזמים – open data</vt:lpstr>
      <vt:lpstr>אתגריים טכניים וארגוניים</vt:lpstr>
      <vt:lpstr>מצגת של PowerPoint‏</vt:lpstr>
      <vt:lpstr>באר שבע – מצב נוכחי</vt:lpstr>
      <vt:lpstr>קידום השקיפות בפרויקטים עתידיים</vt:lpstr>
      <vt:lpstr>מצגת של PowerPoint‏</vt:lpstr>
      <vt:lpstr>מצגת של PowerPoint‏</vt:lpstr>
      <vt:lpstr>Custom Show 1</vt:lpstr>
    </vt:vector>
  </TitlesOfParts>
  <Company>RTKL Associates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heftsi</dc:creator>
  <cp:lastModifiedBy>יהוד מרסיאנו - מערכות מידע</cp:lastModifiedBy>
  <cp:revision>4525</cp:revision>
  <cp:lastPrinted>2012-07-02T14:27:20Z</cp:lastPrinted>
  <dcterms:created xsi:type="dcterms:W3CDTF">2004-11-12T01:49:05Z</dcterms:created>
  <dcterms:modified xsi:type="dcterms:W3CDTF">2017-11-26T09:29:06Z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">
    <vt:lpwstr>Document</vt:lpwstr>
  </property>
  <property fmtid="{D5CDD505-2E9C-101B-9397-08002B2CF9AE}" pid="3" name="ContentTypeId">
    <vt:lpwstr>0x010100F931E205BBB08441AEFFEBF8ABB23DF1</vt:lpwstr>
  </property>
  <property fmtid="{D5CDD505-2E9C-101B-9397-08002B2CF9AE}" pid="4" name="SanhedrinDocumentType">
    <vt:r8>88</vt:r8>
  </property>
  <property fmtid="{D5CDD505-2E9C-101B-9397-08002B2CF9AE}" pid="5" name="SanhedrinItemID">
    <vt:r8>2021495</vt:r8>
  </property>
</Properties>
</file>