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5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6.xml" ContentType="application/vnd.openxmlformats-officedocument.presentationml.slide+xml"/>
  <Override PartName="/ppt/slides/slide9.xml" ContentType="application/vnd.openxmlformats-officedocument.presentationml.slide+xml"/>
  <Override PartName="/ppt/slides/slide18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4.xml" ContentType="application/vnd.openxmlformats-officedocument.presentationml.slide+xml"/>
  <Override PartName="/ppt/slides/slide17.xml" ContentType="application/vnd.openxmlformats-officedocument.presentationml.slide+xml"/>
  <Override PartName="/ppt/slides/slide19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notesSlides/notesSlide11.xml" ContentType="application/vnd.openxmlformats-officedocument.presentationml.notesSlide+xml"/>
  <Override PartName="/ppt/notesSlides/notesSlide8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charts/chart1.xml" ContentType="application/vnd.openxmlformats-officedocument.drawingml.chart+xml"/>
  <Override PartName="/ppt/theme/theme3.xml" ContentType="application/vnd.openxmlformats-officedocument.theme+xml"/>
  <Override PartName="/ppt/theme/theme2.xml" ContentType="application/vnd.openxmlformats-officedocument.theme+xml"/>
  <Override PartName="/ppt/charts/chart4.xml" ContentType="application/vnd.openxmlformats-officedocument.drawingml.chart+xml"/>
  <Override PartName="/ppt/charts/chart3.xml" ContentType="application/vnd.openxmlformats-officedocument.drawingml.chart+xml"/>
  <Override PartName="/ppt/charts/chart2.xml" ContentType="application/vnd.openxmlformats-officedocument.drawingml.char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56" r:id="rId3"/>
    <p:sldId id="260" r:id="rId4"/>
    <p:sldId id="323" r:id="rId5"/>
    <p:sldId id="324" r:id="rId6"/>
    <p:sldId id="285" r:id="rId7"/>
    <p:sldId id="286" r:id="rId8"/>
    <p:sldId id="287" r:id="rId9"/>
    <p:sldId id="344" r:id="rId10"/>
    <p:sldId id="345" r:id="rId11"/>
    <p:sldId id="288" r:id="rId12"/>
    <p:sldId id="342" r:id="rId13"/>
    <p:sldId id="318" r:id="rId14"/>
    <p:sldId id="340" r:id="rId15"/>
    <p:sldId id="341" r:id="rId16"/>
    <p:sldId id="321" r:id="rId17"/>
    <p:sldId id="301" r:id="rId18"/>
    <p:sldId id="304" r:id="rId19"/>
    <p:sldId id="325" r:id="rId20"/>
    <p:sldId id="326" r:id="rId21"/>
    <p:sldId id="328" r:id="rId22"/>
    <p:sldId id="329" r:id="rId23"/>
    <p:sldId id="330" r:id="rId24"/>
    <p:sldId id="331" r:id="rId25"/>
    <p:sldId id="332" r:id="rId26"/>
    <p:sldId id="310" r:id="rId27"/>
    <p:sldId id="311" r:id="rId28"/>
    <p:sldId id="313" r:id="rId29"/>
    <p:sldId id="315" r:id="rId30"/>
    <p:sldId id="290" r:id="rId31"/>
    <p:sldId id="283" r:id="rId32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סגנון בהיר 3 - הדגשה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0519" autoAdjust="0"/>
  </p:normalViewPr>
  <p:slideViewPr>
    <p:cSldViewPr>
      <p:cViewPr>
        <p:scale>
          <a:sx n="50" d="100"/>
          <a:sy n="50" d="100"/>
        </p:scale>
        <p:origin x="-2736" y="-12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4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customXml" Target="../customXml/item2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40" Type="http://schemas.openxmlformats.org/officeDocument/2006/relationships/customXml" Target="../customXml/item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l120\AppData\Local\Microsoft\Windows\Temporary%20Internet%20Files\Content.Outlook\MV2SW7WZ\&#1502;&#1502;&#1493;&#1510;&#1506;%20&#1499;&#1504;&#1497;&#1505;&#1493;&#1514;%20&#1495;&#1493;&#1491;&#1513;&#1497;_&#1499;&#1504;&#1505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l120\AppData\Local\Microsoft\Windows\Temporary%20Internet%20Files\Content.Outlook\MV2SW7WZ\&#1502;&#1502;&#1493;&#1510;&#1506;%20&#1499;&#1504;&#1497;&#1505;&#1493;&#1514;%20&#1495;&#1493;&#1491;&#1513;&#1497;_&#1499;&#1504;&#1505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l120\AppData\Local\Microsoft\Windows\Temporary%20Internet%20Files\Content.Outlook\MV2SW7WZ\&#1502;&#1502;&#1493;&#1510;&#1506;%20&#1499;&#1504;&#1497;&#1505;&#1493;&#1514;%20&#1495;&#1493;&#1491;&#1513;&#1497;_&#1499;&#1504;&#1505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0196850393696086E-5"/>
          <c:y val="4.4057821700366623E-2"/>
          <c:w val="0.99994980314960635"/>
          <c:h val="0.7537578289912232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מס' השאילתות שהתקבלו</c:v>
                </c:pt>
              </c:strCache>
            </c:strRef>
          </c:tx>
          <c:spPr>
            <a:solidFill>
              <a:schemeClr val="bg2">
                <a:lumMod val="25000"/>
              </a:schemeClr>
            </a:solidFill>
            <a:ln>
              <a:solidFill>
                <a:schemeClr val="tx1"/>
              </a:solidFill>
            </a:ln>
          </c:spPr>
          <c:invertIfNegative val="0"/>
          <c:dLbls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b="1" baseline="0"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גיליון1!$A$2:$A$10</c:f>
              <c:strCache>
                <c:ptCount val="9"/>
                <c:pt idx="0">
                  <c:v>חינוך</c:v>
                </c:pt>
                <c:pt idx="1">
                  <c:v>תחבורה ובטיחות בדרכים</c:v>
                </c:pt>
                <c:pt idx="2">
                  <c:v>ביטחון פנים</c:v>
                </c:pt>
                <c:pt idx="3">
                  <c:v>אוצר</c:v>
                </c:pt>
                <c:pt idx="4">
                  <c:v>בריאות</c:v>
                </c:pt>
                <c:pt idx="5">
                  <c:v>ביטחון</c:v>
                </c:pt>
                <c:pt idx="6">
                  <c:v>פנים</c:v>
                </c:pt>
                <c:pt idx="7">
                  <c:v>כלכלה ותעשייה</c:v>
                </c:pt>
                <c:pt idx="8">
                  <c:v>רווחה ושירותים חברתיים</c:v>
                </c:pt>
              </c:strCache>
            </c:strRef>
          </c:cat>
          <c:val>
            <c:numRef>
              <c:f>גיליון1!$B$2:$B$10</c:f>
              <c:numCache>
                <c:formatCode>General</c:formatCode>
                <c:ptCount val="9"/>
                <c:pt idx="0">
                  <c:v>132</c:v>
                </c:pt>
                <c:pt idx="1">
                  <c:v>116</c:v>
                </c:pt>
                <c:pt idx="2">
                  <c:v>114</c:v>
                </c:pt>
                <c:pt idx="3">
                  <c:v>104</c:v>
                </c:pt>
                <c:pt idx="4">
                  <c:v>95</c:v>
                </c:pt>
                <c:pt idx="5">
                  <c:v>88</c:v>
                </c:pt>
                <c:pt idx="6">
                  <c:v>76</c:v>
                </c:pt>
                <c:pt idx="7">
                  <c:v>61</c:v>
                </c:pt>
                <c:pt idx="8">
                  <c:v>60</c:v>
                </c:pt>
              </c:numCache>
            </c:numRef>
          </c:val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אחוזי ההשבה במועד הנדרש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c:spPr>
          <c:invertIfNegative val="0"/>
          <c:dLbls>
            <c:dLbl>
              <c:idx val="0"/>
              <c:layout>
                <c:manualLayout>
                  <c:x val="1.590214930581485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b="1" baseline="0" smtClean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61%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3010735601326628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b="1" baseline="0" smtClean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29%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3010849432030321E-2"/>
                  <c:y val="-2.7557701922008666E-3"/>
                </c:manualLayout>
              </c:layout>
              <c:tx>
                <c:rich>
                  <a:bodyPr/>
                  <a:lstStyle/>
                  <a:p>
                    <a:r>
                      <a:rPr lang="en-US" b="1" baseline="0" smtClean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52%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5902149305814836E-2"/>
                  <c:y val="-2.7557701922008666E-3"/>
                </c:manualLayout>
              </c:layout>
              <c:tx>
                <c:rich>
                  <a:bodyPr/>
                  <a:lstStyle/>
                  <a:p>
                    <a:r>
                      <a:rPr lang="en-US" b="1" baseline="0" dirty="0" smtClean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20%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4456499368922526E-2"/>
                  <c:y val="-5.0521869890730379E-17"/>
                </c:manualLayout>
              </c:layout>
              <c:tx>
                <c:rich>
                  <a:bodyPr/>
                  <a:lstStyle/>
                  <a:p>
                    <a:r>
                      <a:rPr lang="en-US" b="1" baseline="0" smtClean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67%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4456499368922579E-2"/>
                  <c:y val="5.5115403844017332E-3"/>
                </c:manualLayout>
              </c:layout>
              <c:tx>
                <c:rich>
                  <a:bodyPr/>
                  <a:lstStyle/>
                  <a:p>
                    <a:r>
                      <a:rPr lang="en-US" b="1" baseline="0" smtClean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19%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1.4456499368922579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b="1" baseline="0" smtClean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29%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1.5902149305814836E-2"/>
                  <c:y val="-5.5115403844017332E-3"/>
                </c:manualLayout>
              </c:layout>
              <c:tx>
                <c:rich>
                  <a:bodyPr/>
                  <a:lstStyle/>
                  <a:p>
                    <a:r>
                      <a:rPr lang="en-US" b="1" baseline="0" smtClean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34%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1.7347799242707095E-2"/>
                  <c:y val="5.5115403844017332E-3"/>
                </c:manualLayout>
              </c:layout>
              <c:tx>
                <c:rich>
                  <a:bodyPr/>
                  <a:lstStyle/>
                  <a:p>
                    <a:r>
                      <a:rPr lang="en-US" b="1" baseline="0" smtClean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25%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b="1" baseline="0"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גיליון1!$A$2:$A$10</c:f>
              <c:strCache>
                <c:ptCount val="9"/>
                <c:pt idx="0">
                  <c:v>חינוך</c:v>
                </c:pt>
                <c:pt idx="1">
                  <c:v>תחבורה ובטיחות בדרכים</c:v>
                </c:pt>
                <c:pt idx="2">
                  <c:v>ביטחון פנים</c:v>
                </c:pt>
                <c:pt idx="3">
                  <c:v>אוצר</c:v>
                </c:pt>
                <c:pt idx="4">
                  <c:v>בריאות</c:v>
                </c:pt>
                <c:pt idx="5">
                  <c:v>ביטחון</c:v>
                </c:pt>
                <c:pt idx="6">
                  <c:v>פנים</c:v>
                </c:pt>
                <c:pt idx="7">
                  <c:v>כלכלה ותעשייה</c:v>
                </c:pt>
                <c:pt idx="8">
                  <c:v>רווחה ושירותים חברתיים</c:v>
                </c:pt>
              </c:strCache>
            </c:strRef>
          </c:cat>
          <c:val>
            <c:numRef>
              <c:f>גיליון1!$C$2:$C$10</c:f>
              <c:numCache>
                <c:formatCode>General</c:formatCode>
                <c:ptCount val="9"/>
                <c:pt idx="0">
                  <c:v>61</c:v>
                </c:pt>
                <c:pt idx="1">
                  <c:v>29</c:v>
                </c:pt>
                <c:pt idx="2">
                  <c:v>52</c:v>
                </c:pt>
                <c:pt idx="3">
                  <c:v>20</c:v>
                </c:pt>
                <c:pt idx="4">
                  <c:v>67</c:v>
                </c:pt>
                <c:pt idx="5">
                  <c:v>19</c:v>
                </c:pt>
                <c:pt idx="6">
                  <c:v>29</c:v>
                </c:pt>
                <c:pt idx="7">
                  <c:v>34</c:v>
                </c:pt>
                <c:pt idx="8">
                  <c:v>25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5"/>
        <c:axId val="85125760"/>
        <c:axId val="85025152"/>
      </c:barChart>
      <c:catAx>
        <c:axId val="8512576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 b="1"/>
            </a:pPr>
            <a:endParaRPr lang="he-IL"/>
          </a:p>
        </c:txPr>
        <c:crossAx val="85025152"/>
        <c:crosses val="autoZero"/>
        <c:auto val="1"/>
        <c:lblAlgn val="ctr"/>
        <c:lblOffset val="100"/>
        <c:noMultiLvlLbl val="0"/>
      </c:catAx>
      <c:valAx>
        <c:axId val="85025152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851257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8097233158355206"/>
          <c:y val="5.0905694977649955E-2"/>
          <c:w val="0.71735498687664045"/>
          <c:h val="9.4422293270569405E-2"/>
        </c:manualLayout>
      </c:layout>
      <c:overlay val="0"/>
      <c:txPr>
        <a:bodyPr/>
        <a:lstStyle/>
        <a:p>
          <a:pPr>
            <a:defRPr sz="1800" b="1"/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גיליון1!$A$3</c:f>
              <c:strCache>
                <c:ptCount val="1"/>
                <c:pt idx="0">
                  <c:v>תלמידים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cat>
            <c:strRef>
              <c:f>גיליון1!$B$1:$C$1</c:f>
              <c:strCache>
                <c:ptCount val="2"/>
                <c:pt idx="0">
                  <c:v>ממוצע כניסות חודשי 2016</c:v>
                </c:pt>
                <c:pt idx="1">
                  <c:v>ממוצע כניסות חודשי 2017</c:v>
                </c:pt>
              </c:strCache>
            </c:strRef>
          </c:cat>
          <c:val>
            <c:numRef>
              <c:f>גיליון1!$B$3:$C$3</c:f>
              <c:numCache>
                <c:formatCode>_ * #,##0_ ;_ * \-#,##0_ ;_ * "-"??_ ;_ @_ </c:formatCode>
                <c:ptCount val="2"/>
                <c:pt idx="0">
                  <c:v>298000</c:v>
                </c:pt>
                <c:pt idx="1">
                  <c:v>470000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0786432"/>
        <c:axId val="90820992"/>
      </c:barChart>
      <c:catAx>
        <c:axId val="90786432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90820992"/>
        <c:crosses val="autoZero"/>
        <c:auto val="1"/>
        <c:lblAlgn val="ctr"/>
        <c:lblOffset val="100"/>
        <c:noMultiLvlLbl val="0"/>
      </c:catAx>
      <c:valAx>
        <c:axId val="90820992"/>
        <c:scaling>
          <c:orientation val="minMax"/>
        </c:scaling>
        <c:delete val="0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 * #,##0_ ;_ * \-#,##0_ ;_ * &quot;-&quot;??_ ;_ @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907864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he-I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גיליון1!$A$4</c:f>
              <c:strCache>
                <c:ptCount val="1"/>
                <c:pt idx="0">
                  <c:v>עובדי הוראה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cat>
            <c:strRef>
              <c:f>גיליון1!$B$1:$C$1</c:f>
              <c:strCache>
                <c:ptCount val="2"/>
                <c:pt idx="0">
                  <c:v>ממוצע כניסות חודשי 2016</c:v>
                </c:pt>
                <c:pt idx="1">
                  <c:v>ממוצע כניסות חודשי 2017</c:v>
                </c:pt>
              </c:strCache>
            </c:strRef>
          </c:cat>
          <c:val>
            <c:numRef>
              <c:f>גיליון1!$B$4:$C$4</c:f>
              <c:numCache>
                <c:formatCode>_ * #,##0_ ;_ * \-#,##0_ ;_ * "-"??_ ;_ @_ </c:formatCode>
                <c:ptCount val="2"/>
                <c:pt idx="0">
                  <c:v>196666.66666666701</c:v>
                </c:pt>
                <c:pt idx="1">
                  <c:v>273000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0858624"/>
        <c:axId val="90860160"/>
      </c:barChart>
      <c:catAx>
        <c:axId val="90858624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90860160"/>
        <c:crosses val="autoZero"/>
        <c:auto val="1"/>
        <c:lblAlgn val="ctr"/>
        <c:lblOffset val="100"/>
        <c:noMultiLvlLbl val="0"/>
      </c:catAx>
      <c:valAx>
        <c:axId val="90860160"/>
        <c:scaling>
          <c:orientation val="minMax"/>
        </c:scaling>
        <c:delete val="0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 * #,##0_ ;_ * \-#,##0_ ;_ * &quot;-&quot;??_ ;_ @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908586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he-I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גיליון1!$A$2</c:f>
              <c:strCache>
                <c:ptCount val="1"/>
                <c:pt idx="0">
                  <c:v>בתי ספר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cat>
            <c:strRef>
              <c:f>גיליון1!$B$1:$C$1</c:f>
              <c:strCache>
                <c:ptCount val="2"/>
                <c:pt idx="0">
                  <c:v>ממוצע כניסות חודשי 2016</c:v>
                </c:pt>
                <c:pt idx="1">
                  <c:v>ממוצע כניסות חודשי 2017</c:v>
                </c:pt>
              </c:strCache>
            </c:strRef>
          </c:cat>
          <c:val>
            <c:numRef>
              <c:f>גיליון1!$B$2:$C$2</c:f>
              <c:numCache>
                <c:formatCode>_ * #,##0_ ;_ * \-#,##0_ ;_ * "-"??_ ;_ @_ </c:formatCode>
                <c:ptCount val="2"/>
                <c:pt idx="0">
                  <c:v>6400</c:v>
                </c:pt>
                <c:pt idx="1">
                  <c:v>16400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0880640"/>
        <c:axId val="100491648"/>
      </c:barChart>
      <c:catAx>
        <c:axId val="90880640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100491648"/>
        <c:crosses val="autoZero"/>
        <c:auto val="1"/>
        <c:lblAlgn val="ctr"/>
        <c:lblOffset val="100"/>
        <c:noMultiLvlLbl val="0"/>
      </c:catAx>
      <c:valAx>
        <c:axId val="100491648"/>
        <c:scaling>
          <c:orientation val="minMax"/>
        </c:scaling>
        <c:delete val="0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 * #,##0_ ;_ * \-#,##0_ ;_ * &quot;-&quot;??_ ;_ @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908806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he-IL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F1F850D-42E6-4173-AE6E-1B747AF4BE41}" type="datetimeFigureOut">
              <a:rPr lang="he-IL" smtClean="0"/>
              <a:t>ט"ו/טבת/תשע"ח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9829CF53-A4CA-4A75-AB1C-D6C1BA3768A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32311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B1F43-042E-4CA4-824F-A6E3BAC1D11B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268186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9CF53-A4CA-4A75-AB1C-D6C1BA3768AC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635742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9CF53-A4CA-4A75-AB1C-D6C1BA3768AC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556486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9CF53-A4CA-4A75-AB1C-D6C1BA3768AC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640678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9CF53-A4CA-4A75-AB1C-D6C1BA3768AC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164029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9CF53-A4CA-4A75-AB1C-D6C1BA3768AC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29373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E558F-4F6D-4E1E-A263-03EAA1B94406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455016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צריך צילום מסך של מידע כללי במצב הפתוח – צריך ללחוץ על כפתור קרא עוד.. ולהראות חלק</a:t>
            </a:r>
            <a:r>
              <a:rPr lang="he-IL" baseline="0" dirty="0" smtClean="0"/>
              <a:t> מהדף.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E558F-4F6D-4E1E-A263-03EAA1B94406}" type="slidenum">
              <a:rPr lang="he-IL" smtClean="0"/>
              <a:t>19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638901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כל הטבלה 24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9CF53-A4CA-4A75-AB1C-D6C1BA3768AC}" type="slidenum">
              <a:rPr lang="he-IL" smtClean="0"/>
              <a:t>24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164029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E558F-4F6D-4E1E-A263-03EAA1B94406}" type="slidenum">
              <a:rPr lang="he-IL" smtClean="0"/>
              <a:t>25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495086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להכניס את כל המצגת רק בלי התמונות</a:t>
            </a:r>
            <a:r>
              <a:rPr lang="he-IL" baseline="0" dirty="0" smtClean="0"/>
              <a:t> של הצוות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9CF53-A4CA-4A75-AB1C-D6C1BA3768AC}" type="slidenum">
              <a:rPr lang="he-IL" smtClean="0"/>
              <a:t>29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68939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FB8EE-636A-40F6-BCFE-FA24C6D194C9}" type="datetimeFigureOut">
              <a:rPr lang="he-IL" smtClean="0"/>
              <a:t>ט"ו/טבת/תשע"ח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7EAF-D744-4BB1-BADE-F3D872FE3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22423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FB8EE-636A-40F6-BCFE-FA24C6D194C9}" type="datetimeFigureOut">
              <a:rPr lang="he-IL" smtClean="0"/>
              <a:t>ט"ו/טבת/תשע"ח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7EAF-D744-4BB1-BADE-F3D872FE3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24679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FB8EE-636A-40F6-BCFE-FA24C6D194C9}" type="datetimeFigureOut">
              <a:rPr lang="he-IL" smtClean="0"/>
              <a:t>ט"ו/טבת/תשע"ח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7EAF-D744-4BB1-BADE-F3D872FE3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96194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FB8EE-636A-40F6-BCFE-FA24C6D194C9}" type="datetimeFigureOut">
              <a:rPr lang="he-IL" smtClean="0"/>
              <a:t>ט"ו/טבת/תשע"ח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7EAF-D744-4BB1-BADE-F3D872FE3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09049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FB8EE-636A-40F6-BCFE-FA24C6D194C9}" type="datetimeFigureOut">
              <a:rPr lang="he-IL" smtClean="0"/>
              <a:t>ט"ו/טבת/תשע"ח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7EAF-D744-4BB1-BADE-F3D872FE3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57365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FB8EE-636A-40F6-BCFE-FA24C6D194C9}" type="datetimeFigureOut">
              <a:rPr lang="he-IL" smtClean="0"/>
              <a:t>ט"ו/טבת/תשע"ח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7EAF-D744-4BB1-BADE-F3D872FE3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20905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FB8EE-636A-40F6-BCFE-FA24C6D194C9}" type="datetimeFigureOut">
              <a:rPr lang="he-IL" smtClean="0"/>
              <a:t>ט"ו/טבת/תשע"ח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7EAF-D744-4BB1-BADE-F3D872FE3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01431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FB8EE-636A-40F6-BCFE-FA24C6D194C9}" type="datetimeFigureOut">
              <a:rPr lang="he-IL" smtClean="0"/>
              <a:t>ט"ו/טבת/תשע"ח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7EAF-D744-4BB1-BADE-F3D872FE3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93889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FB8EE-636A-40F6-BCFE-FA24C6D194C9}" type="datetimeFigureOut">
              <a:rPr lang="he-IL" smtClean="0"/>
              <a:t>ט"ו/טבת/תשע"ח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7EAF-D744-4BB1-BADE-F3D872FE3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72086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FB8EE-636A-40F6-BCFE-FA24C6D194C9}" type="datetimeFigureOut">
              <a:rPr lang="he-IL" smtClean="0"/>
              <a:t>ט"ו/טבת/תשע"ח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7EAF-D744-4BB1-BADE-F3D872FE3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96180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FB8EE-636A-40F6-BCFE-FA24C6D194C9}" type="datetimeFigureOut">
              <a:rPr lang="he-IL" smtClean="0"/>
              <a:t>ט"ו/טבת/תשע"ח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F7EAF-D744-4BB1-BADE-F3D872FE3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410520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ב'/ניסן/תשע"ב</a:t>
            </a: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A23CF7-0256-4A6E-830F-20787A915DDB}" type="slidenum">
              <a:rPr lang="he-IL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730417"/>
      </p:ext>
    </p:extLst>
  </p:cSld>
  <p:clrMapOvr>
    <a:masterClrMapping/>
  </p:clrMapOvr>
  <p:hf sldNum="0"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-57291"/>
            <a:ext cx="9144000" cy="707886"/>
          </a:xfrm>
          <a:solidFill>
            <a:schemeClr val="bg2">
              <a:lumMod val="25000"/>
            </a:schemeClr>
          </a:solidFill>
        </p:spPr>
        <p:txBody>
          <a:bodyPr anchor="t" anchorCtr="0">
            <a:spAutoFit/>
          </a:bodyPr>
          <a:lstStyle>
            <a:lvl1pPr algn="r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>
            <a:lvl1pPr marL="342900" indent="-342900"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Ø"/>
              <a:defRPr/>
            </a:lvl1pPr>
            <a:lvl2pPr marL="742950" indent="-285750"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Ø"/>
              <a:defRPr/>
            </a:lvl2pPr>
            <a:lvl3pPr marL="1143000" indent="-228600"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Ø"/>
              <a:defRPr/>
            </a:lvl3pPr>
            <a:lvl4pPr marL="1600200" indent="-228600"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Ø"/>
              <a:defRPr/>
            </a:lvl4pPr>
            <a:lvl5pPr marL="2057400" indent="-228600"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Ø"/>
              <a:defRPr/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0" y="6520259"/>
            <a:ext cx="9144000" cy="33774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/>
          <a:lstStyle>
            <a:lvl1pPr algn="ctr">
              <a:defRPr sz="1600"/>
            </a:lvl1pPr>
          </a:lstStyle>
          <a:p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מינהל תקשוב, טכנולוגיה ומערכות מידע   |   מצגת </a:t>
            </a:r>
            <a:r>
              <a:rPr lang="he-IL" dirty="0" err="1" smtClean="0">
                <a:solidFill>
                  <a:prstClr val="black">
                    <a:tint val="75000"/>
                  </a:prstClr>
                </a:solidFill>
              </a:rPr>
              <a:t>לועדת</a:t>
            </a:r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 היגוי לנושא תכנון כוח אדם בהוראה   |   שקופית מס' </a:t>
            </a:r>
            <a:fld id="{004814E5-9554-4522-8FF5-64C31B57D88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682528"/>
      </p:ext>
    </p:extLst>
  </p:cSld>
  <p:clrMapOvr>
    <a:masterClrMapping/>
  </p:clrMapOvr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ב'/ניסן/תשע"ב</a:t>
            </a: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A23CF7-0256-4A6E-830F-20787A915DDB}" type="slidenum">
              <a:rPr lang="he-IL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615874"/>
      </p:ext>
    </p:extLst>
  </p:cSld>
  <p:clrMapOvr>
    <a:masterClrMapping/>
  </p:clrMapOvr>
  <p:hf sldNum="0"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ב'/ניסן/תשע"ב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A23CF7-0256-4A6E-830F-20787A915DDB}" type="slidenum">
              <a:rPr lang="he-IL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746676"/>
      </p:ext>
    </p:extLst>
  </p:cSld>
  <p:clrMapOvr>
    <a:masterClrMapping/>
  </p:clrMapOvr>
  <p:hf sldNum="0"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ב'/ניסן/תשע"ב</a:t>
            </a: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A23CF7-0256-4A6E-830F-20787A915DDB}" type="slidenum">
              <a:rPr lang="he-IL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773406"/>
      </p:ext>
    </p:extLst>
  </p:cSld>
  <p:clrMapOvr>
    <a:masterClrMapping/>
  </p:clrMapOvr>
  <p:hf sldNum="0"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ב'/ניסן/תשע"ב</a:t>
            </a: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A23CF7-0256-4A6E-830F-20787A915DDB}" type="slidenum">
              <a:rPr lang="he-IL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247975"/>
      </p:ext>
    </p:extLst>
  </p:cSld>
  <p:clrMapOvr>
    <a:masterClrMapping/>
  </p:clrMapOvr>
  <p:hf sldNum="0"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ב'/ניסן/תשע"ב</a:t>
            </a: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A23CF7-0256-4A6E-830F-20787A915DDB}" type="slidenum">
              <a:rPr lang="he-IL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232236"/>
      </p:ext>
    </p:extLst>
  </p:cSld>
  <p:clrMapOvr>
    <a:masterClrMapping/>
  </p:clrMapOvr>
  <p:hf sldNum="0" hd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ב'/ניסן/תשע"ב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A23CF7-0256-4A6E-830F-20787A915DDB}" type="slidenum">
              <a:rPr lang="he-IL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214504"/>
      </p:ext>
    </p:extLst>
  </p:cSld>
  <p:clrMapOvr>
    <a:masterClrMapping/>
  </p:clrMapOvr>
  <p:hf sldNum="0"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ב'/ניסן/תשע"ב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A23CF7-0256-4A6E-830F-20787A915DDB}" type="slidenum">
              <a:rPr lang="he-IL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183931"/>
      </p:ext>
    </p:extLst>
  </p:cSld>
  <p:clrMapOvr>
    <a:masterClrMapping/>
  </p:clrMapOvr>
  <p:hf sldNum="0" hd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ב'/ניסן/תשע"ב</a:t>
            </a: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A23CF7-0256-4A6E-830F-20787A915DDB}" type="slidenum">
              <a:rPr lang="he-IL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743703"/>
      </p:ext>
    </p:extLst>
  </p:cSld>
  <p:clrMapOvr>
    <a:masterClrMapping/>
  </p:clrMapOvr>
  <p:hf sldNum="0" hd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ב'/ניסן/תשע"ב</a:t>
            </a: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he-IL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A23CF7-0256-4A6E-830F-20787A915DDB}" type="slidenum">
              <a:rPr lang="he-IL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062067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FB8EE-636A-40F6-BCFE-FA24C6D194C9}" type="datetimeFigureOut">
              <a:rPr lang="he-IL" smtClean="0"/>
              <a:t>ט"ו/טבת/תשע"ח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F7EAF-D744-4BB1-BADE-F3D872FE3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59744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0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1"/>
            </a:gs>
          </a:gsLst>
          <a:path path="circle">
            <a:fillToRect l="20000" t="10000" r="20000" b="6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81010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ic.education.gov.il/QvAJAXZfc/opendoc_pc.htm?document=shkifut.qvw&amp;host=qvsprodlb&amp;sheet=SH02" TargetMode="Externa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meyda.education.gov.il/rama-mbareshet/" TargetMode="Externa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13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12" Type="http://schemas.openxmlformats.org/officeDocument/2006/relationships/slide" Target="slide21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Relationship Id="rId6" Type="http://schemas.openxmlformats.org/officeDocument/2006/relationships/slide" Target="slide22.xml"/><Relationship Id="rId11" Type="http://schemas.openxmlformats.org/officeDocument/2006/relationships/image" Target="../media/image26.png"/><Relationship Id="rId5" Type="http://schemas.openxmlformats.org/officeDocument/2006/relationships/image" Target="../media/image23.png"/><Relationship Id="rId10" Type="http://schemas.openxmlformats.org/officeDocument/2006/relationships/slide" Target="slide20.xml"/><Relationship Id="rId4" Type="http://schemas.openxmlformats.org/officeDocument/2006/relationships/slide" Target="slide19.xml"/><Relationship Id="rId9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xpHeQkG984&amp;t=3s" TargetMode="Externa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slide" Target="slide29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chart" Target="../charts/chart4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8.png"/><Relationship Id="rId5" Type="http://schemas.openxmlformats.org/officeDocument/2006/relationships/chart" Target="../charts/chart3.xml"/><Relationship Id="rId4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png"/><Relationship Id="rId3" Type="http://schemas.openxmlformats.org/officeDocument/2006/relationships/image" Target="../media/image39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slide" Target="slide25.xml"/><Relationship Id="rId10" Type="http://schemas.openxmlformats.org/officeDocument/2006/relationships/image" Target="../media/image45.png"/><Relationship Id="rId4" Type="http://schemas.openxmlformats.org/officeDocument/2006/relationships/image" Target="../media/image40.png"/><Relationship Id="rId9" Type="http://schemas.openxmlformats.org/officeDocument/2006/relationships/image" Target="../media/image44.png"/><Relationship Id="rId14" Type="http://schemas.openxmlformats.org/officeDocument/2006/relationships/slide" Target="slide2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193282" y="1457591"/>
            <a:ext cx="8640960" cy="2400657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endParaRPr lang="he-IL" sz="4800" b="1" dirty="0" smtClean="0">
              <a:solidFill>
                <a:schemeClr val="tx2"/>
              </a:solidFill>
              <a:latin typeface="David" pitchFamily="34" charset="-79"/>
              <a:cs typeface="David" pitchFamily="34" charset="-79"/>
            </a:endParaRPr>
          </a:p>
          <a:p>
            <a:pPr algn="ctr"/>
            <a:r>
              <a:rPr lang="he-IL" sz="5400" b="1" dirty="0" smtClean="0">
                <a:solidFill>
                  <a:schemeClr val="tx2"/>
                </a:solidFill>
                <a:latin typeface="David" pitchFamily="34" charset="-79"/>
                <a:cs typeface="David" pitchFamily="34" charset="-79"/>
              </a:rPr>
              <a:t>מדד השקיפות </a:t>
            </a:r>
          </a:p>
          <a:p>
            <a:pPr algn="ctr"/>
            <a:r>
              <a:rPr lang="he-IL" sz="4800" b="1" dirty="0" smtClean="0">
                <a:solidFill>
                  <a:schemeClr val="tx2"/>
                </a:solidFill>
                <a:latin typeface="David" pitchFamily="34" charset="-79"/>
                <a:cs typeface="David" pitchFamily="34" charset="-79"/>
              </a:rPr>
              <a:t>משרד החינוך</a:t>
            </a: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732101"/>
            <a:ext cx="2431786" cy="1775204"/>
          </a:xfrm>
          <a:prstGeom prst="rect">
            <a:avLst/>
          </a:prstGeom>
        </p:spPr>
      </p:pic>
      <p:sp>
        <p:nvSpPr>
          <p:cNvPr id="6" name="מלבן 5"/>
          <p:cNvSpPr/>
          <p:nvPr/>
        </p:nvSpPr>
        <p:spPr>
          <a:xfrm>
            <a:off x="0" y="5301208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1400" b="1" dirty="0" smtClean="0">
                <a:solidFill>
                  <a:schemeClr val="tx2"/>
                </a:solidFill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rPr>
              <a:t>יום שני י"ד טבת תשע"ח</a:t>
            </a:r>
          </a:p>
          <a:p>
            <a:pPr algn="ctr">
              <a:defRPr/>
            </a:pPr>
            <a:r>
              <a:rPr lang="he-IL" sz="1400" b="1" dirty="0" smtClean="0">
                <a:solidFill>
                  <a:schemeClr val="tx2"/>
                </a:solidFill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rPr>
              <a:t> 3 בינואר 2018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939" y="253655"/>
            <a:ext cx="1087636" cy="122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62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-57292"/>
            <a:ext cx="9144000" cy="605971"/>
          </a:xfrm>
        </p:spPr>
        <p:txBody>
          <a:bodyPr/>
          <a:lstStyle/>
          <a:p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תעודת הזהות של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משרד החינוך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0" y="548680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he-IL" sz="2400" b="1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השר</a:t>
            </a:r>
            <a:r>
              <a:rPr lang="he-IL" sz="2400" b="1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  <a:r>
              <a:rPr lang="he-IL" sz="24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נפתלי </a:t>
            </a:r>
            <a:r>
              <a:rPr lang="he-IL" sz="24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בנט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he-IL" sz="2400" b="1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מנכ"ל </a:t>
            </a:r>
            <a:r>
              <a:rPr lang="he-IL" sz="2400" b="1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המשרד: </a:t>
            </a:r>
            <a:r>
              <a:rPr lang="he-IL" sz="24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שמואל </a:t>
            </a:r>
            <a:r>
              <a:rPr lang="he-IL" sz="2400" dirty="0" err="1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אבואב</a:t>
            </a:r>
            <a:endParaRPr lang="he-IL" sz="2400" dirty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he-IL" sz="2400" b="1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ממונה חופש המידע: </a:t>
            </a:r>
            <a:r>
              <a:rPr lang="he-IL" sz="24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ד"ר עופר </a:t>
            </a:r>
            <a:r>
              <a:rPr lang="he-IL" sz="24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רימון</a:t>
            </a:r>
            <a:endParaRPr lang="he-IL" sz="2400" dirty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he-IL" sz="2400" b="1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המיקום הארגוני של הממונה לחופש המידע: </a:t>
            </a:r>
            <a:r>
              <a:rPr lang="he-IL" sz="24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סמנכ"ל תקשוב טכנולוגיה ומערכות </a:t>
            </a:r>
            <a:r>
              <a:rPr lang="he-IL" sz="24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מידע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he-IL" sz="2400" b="1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מספר העובדים במשרד: </a:t>
            </a:r>
            <a:r>
              <a:rPr lang="he-IL" sz="24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2,134 </a:t>
            </a:r>
          </a:p>
          <a:p>
            <a:pPr marL="800100" lvl="1" indent="-342900">
              <a:lnSpc>
                <a:spcPct val="150000"/>
              </a:lnSpc>
              <a:buClr>
                <a:srgbClr val="4E67C8">
                  <a:lumMod val="50000"/>
                </a:srgbClr>
              </a:buClr>
              <a:buFont typeface="Wingdings" panose="05000000000000000000" pitchFamily="2" charset="2"/>
              <a:buChar char="Ø"/>
            </a:pPr>
            <a:endParaRPr lang="he-IL" sz="2400" dirty="0">
              <a:solidFill>
                <a:srgbClr val="212745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2876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-57291"/>
            <a:ext cx="9144000" cy="523220"/>
          </a:xfrm>
        </p:spPr>
        <p:txBody>
          <a:bodyPr/>
          <a:lstStyle/>
          <a:p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יעדי המשרד בתחום </a:t>
            </a:r>
            <a:r>
              <a:rPr lang="he-IL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הנגשת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מידע 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647056" y="548680"/>
            <a:ext cx="84969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he-IL" sz="3200" b="1" dirty="0" smtClean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1">
              <a:lnSpc>
                <a:spcPct val="150000"/>
              </a:lnSpc>
              <a:buClr>
                <a:srgbClr val="4E67C8">
                  <a:lumMod val="50000"/>
                </a:srgbClr>
              </a:buClr>
            </a:pPr>
            <a:endParaRPr lang="he-IL" sz="2400" dirty="0">
              <a:solidFill>
                <a:srgbClr val="212745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012" y="629072"/>
            <a:ext cx="9103071" cy="59093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e-IL" sz="2400" b="1" dirty="0"/>
              <a:t>חוק חופש </a:t>
            </a:r>
            <a:r>
              <a:rPr lang="he-IL" sz="2400" b="1" dirty="0" smtClean="0"/>
              <a:t>המידע :</a:t>
            </a:r>
          </a:p>
          <a:p>
            <a:pPr marL="361950" lvl="1" algn="just">
              <a:spcAft>
                <a:spcPts val="600"/>
              </a:spcAft>
            </a:pPr>
            <a:r>
              <a:rPr 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המשרד פועל בהתאם לחוק חופש המידע ומפעיל יחידה שעוסקת במתן מידע בהתאם לחוק, בנוסף פועל המשרד להפוך לאקטיבי בתחום ובכך מציג המשרד גישה ייחודית.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e-IL" sz="2400" b="1" dirty="0"/>
              <a:t>החלטת ממשלה: </a:t>
            </a:r>
            <a:endParaRPr lang="he-IL" sz="2400" b="1" dirty="0" smtClean="0"/>
          </a:p>
          <a:p>
            <a:pPr marL="361950" lvl="1" algn="just">
              <a:spcAft>
                <a:spcPts val="600"/>
              </a:spcAft>
            </a:pPr>
            <a:r>
              <a:rPr 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המשרד פועל בהתאם להחלטת הממשלה </a:t>
            </a:r>
            <a:r>
              <a:rPr lang="he-IL" sz="2200" dirty="0" err="1">
                <a:latin typeface="David" panose="020E0502060401010101" pitchFamily="34" charset="-79"/>
                <a:cs typeface="David" panose="020E0502060401010101" pitchFamily="34" charset="-79"/>
              </a:rPr>
              <a:t>להנגשת</a:t>
            </a:r>
            <a:r>
              <a:rPr 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 מאגרי המידע מול יחידת התקשוב הממשלתית.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מערכת השקיפות:</a:t>
            </a:r>
          </a:p>
          <a:p>
            <a:pPr marL="361950" lvl="1" algn="just">
              <a:spcBef>
                <a:spcPts val="600"/>
              </a:spcBef>
              <a:spcAft>
                <a:spcPts val="600"/>
              </a:spcAft>
            </a:pPr>
            <a:r>
              <a:rPr 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במטרה </a:t>
            </a:r>
            <a:r>
              <a:rPr lang="he-IL" sz="2200" dirty="0" err="1">
                <a:latin typeface="David" panose="020E0502060401010101" pitchFamily="34" charset="-79"/>
                <a:cs typeface="David" panose="020E0502060401010101" pitchFamily="34" charset="-79"/>
              </a:rPr>
              <a:t>להנגיש</a:t>
            </a:r>
            <a:r>
              <a:rPr 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 לציבור הרחב מידע, להגדיל את השקיפות ולשפר את </a:t>
            </a:r>
            <a:r>
              <a:rPr 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השירות, </a:t>
            </a:r>
            <a:r>
              <a:rPr 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הקים המשרד את מערכת השקיפות אשר מאפשרת קבלת מידע מקיף בחתכים מרובים</a:t>
            </a:r>
            <a:r>
              <a:rPr lang="en-US" sz="2200" dirty="0">
                <a:latin typeface="David" panose="020E0502060401010101" pitchFamily="34" charset="-79"/>
                <a:cs typeface="David" panose="020E0502060401010101" pitchFamily="34" charset="-79"/>
              </a:rPr>
              <a:t>;</a:t>
            </a:r>
            <a:r>
              <a:rPr 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החל משנת 2014 המערכת </a:t>
            </a:r>
            <a:r>
              <a:rPr 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מציגה מידע </a:t>
            </a:r>
            <a:r>
              <a:rPr 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על כל בתי הספר ועל גני הילדים ברשויות. </a:t>
            </a: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פורטלים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 :</a:t>
            </a:r>
          </a:p>
          <a:p>
            <a:pPr marL="361950" lvl="1" algn="just">
              <a:spcAft>
                <a:spcPts val="600"/>
              </a:spcAft>
            </a:pPr>
            <a:r>
              <a:rPr 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הוקמו </a:t>
            </a:r>
            <a:r>
              <a:rPr 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ארבעה פורטלים תפעוליים </a:t>
            </a:r>
            <a:r>
              <a:rPr lang="he-IL" sz="2200" dirty="0" err="1">
                <a:latin typeface="David" panose="020E0502060401010101" pitchFamily="34" charset="-79"/>
                <a:cs typeface="David" panose="020E0502060401010101" pitchFamily="34" charset="-79"/>
              </a:rPr>
              <a:t>המנגישים</a:t>
            </a:r>
            <a:r>
              <a:rPr 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 מידע בצורה ידידותית, משפרים את השקיפות ואת השירות למגוון הלקוחות, לרבות: תלמידים, הורים, עובדי הוראה, מנהלי בתי ספר, בעלי תפקידם בבתי ספר, רשויות, בעלויות ובהמשך גם לעובדי המשרד עצמם. </a:t>
            </a:r>
          </a:p>
        </p:txBody>
      </p:sp>
    </p:spTree>
    <p:extLst>
      <p:ext uri="{BB962C8B-B14F-4D97-AF65-F5344CB8AC3E}">
        <p14:creationId xmlns:p14="http://schemas.microsoft.com/office/powerpoint/2010/main" val="113936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-31867"/>
            <a:ext cx="9144000" cy="523220"/>
          </a:xfrm>
        </p:spPr>
        <p:txBody>
          <a:bodyPr/>
          <a:lstStyle/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 מאגרי המידע שהועברו – סה"כ הועברו 21 מאגרים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647056" y="548680"/>
            <a:ext cx="84969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he-IL" sz="3200" b="1" dirty="0" smtClean="0">
              <a:solidFill>
                <a:prstClr val="black"/>
              </a:solidFill>
              <a:latin typeface="David" panose="020E0502060401010101" pitchFamily="34" charset="-79"/>
            </a:endParaRPr>
          </a:p>
          <a:p>
            <a:pPr lvl="1">
              <a:lnSpc>
                <a:spcPct val="150000"/>
              </a:lnSpc>
              <a:buClr>
                <a:srgbClr val="4E67C8">
                  <a:lumMod val="50000"/>
                </a:srgbClr>
              </a:buClr>
            </a:pPr>
            <a:endParaRPr lang="he-IL" sz="2400" dirty="0">
              <a:solidFill>
                <a:srgbClr val="212745"/>
              </a:solidFill>
              <a:latin typeface="David" panose="020E0502060401010101" pitchFamily="34" charset="-79"/>
            </a:endParaRPr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4410490"/>
              </p:ext>
            </p:extLst>
          </p:nvPr>
        </p:nvGraphicFramePr>
        <p:xfrm>
          <a:off x="0" y="502096"/>
          <a:ext cx="9145160" cy="6381327"/>
        </p:xfrm>
        <a:graphic>
          <a:graphicData uri="http://schemas.openxmlformats.org/drawingml/2006/table">
            <a:tbl>
              <a:tblPr rtl="1" firstRow="1" bandRow="1">
                <a:tableStyleId>{BC89EF96-8CEA-46FF-86C4-4CE0E7609802}</a:tableStyleId>
              </a:tblPr>
              <a:tblGrid>
                <a:gridCol w="9145160"/>
              </a:tblGrid>
              <a:tr h="6381327"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he-IL" sz="24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המשרד רואה חשיבות בהעברת מאגרי המידע שברשותו לרשות התקשוב לצורך </a:t>
                      </a:r>
                      <a:r>
                        <a:rPr lang="he-IL" sz="2400" b="0" dirty="0" err="1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הנגשתו</a:t>
                      </a:r>
                      <a:r>
                        <a:rPr lang="he-IL" sz="24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לציבור הרחב .</a:t>
                      </a:r>
                    </a:p>
                    <a:p>
                      <a:pPr marL="342900" indent="-34290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he-IL" sz="24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עד היום הונגשו כבר  21 מאגרים בפורמטים:</a:t>
                      </a:r>
                      <a:r>
                        <a:rPr lang="he-IL" sz="2400" b="0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en-US" sz="24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XML</a:t>
                      </a:r>
                      <a:r>
                        <a:rPr lang="he-IL" sz="24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, </a:t>
                      </a:r>
                      <a:r>
                        <a:rPr lang="en-US" sz="24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XLSX ,XLS</a:t>
                      </a:r>
                      <a:r>
                        <a:rPr lang="he-IL" sz="24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:</a:t>
                      </a:r>
                      <a:endParaRPr lang="he-IL" sz="2400" b="0" dirty="0" smtClean="0"/>
                    </a:p>
                    <a:p>
                      <a:pPr marL="800100" lvl="1" indent="-342900" rtl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he-IL" sz="2400" b="0" dirty="0" smtClean="0"/>
                        <a:t>תמונה</a:t>
                      </a:r>
                      <a:r>
                        <a:rPr lang="he-IL" sz="2400" b="0" baseline="0" dirty="0" smtClean="0"/>
                        <a:t> חינוכית תשע"ו – ארצי, מחוזות, רשויות מקומיות, מוסדות</a:t>
                      </a:r>
                      <a:endParaRPr lang="he-IL" sz="2400" b="0" dirty="0" smtClean="0"/>
                    </a:p>
                    <a:p>
                      <a:pPr marL="800100" lvl="1" indent="-342900" rtl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he-IL" sz="2400" b="0" dirty="0" smtClean="0"/>
                        <a:t>שקיפות תקציבית תשע"ו – לפי סוג פיקוח, מגזר, אשכול </a:t>
                      </a:r>
                      <a:r>
                        <a:rPr lang="he-IL" sz="2400" b="0" dirty="0" err="1" smtClean="0"/>
                        <a:t>למ"ס</a:t>
                      </a:r>
                      <a:r>
                        <a:rPr lang="he-IL" sz="2400" b="0" dirty="0" smtClean="0"/>
                        <a:t>, רשויות מקומיות,</a:t>
                      </a:r>
                      <a:r>
                        <a:rPr lang="he-IL" sz="2400" b="0" baseline="0" dirty="0" smtClean="0"/>
                        <a:t> </a:t>
                      </a:r>
                      <a:r>
                        <a:rPr lang="he-IL" sz="2400" b="0" dirty="0" smtClean="0"/>
                        <a:t>מוסדות חינוך ופנימיות, גני ילדים – לפי רשויות</a:t>
                      </a:r>
                    </a:p>
                    <a:p>
                      <a:pPr marL="800100" marR="0" lvl="1" indent="-3429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he-IL" sz="2400" b="0" dirty="0" smtClean="0"/>
                        <a:t>שקיפות תשע"ה - רשויות, מוסדות חינוך</a:t>
                      </a:r>
                      <a:r>
                        <a:rPr lang="he-IL" sz="2400" b="0" baseline="0" dirty="0" smtClean="0"/>
                        <a:t> וגני ילדים </a:t>
                      </a:r>
                    </a:p>
                    <a:p>
                      <a:pPr marL="800100" marR="0" lvl="1" indent="-3429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he-IL" sz="2400" b="0" dirty="0" smtClean="0"/>
                        <a:t>מאגר תכניות חינוכיות</a:t>
                      </a:r>
                    </a:p>
                    <a:p>
                      <a:pPr marL="800100" marR="0" lvl="1" indent="-3429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he-IL" sz="2400" b="0" dirty="0" smtClean="0"/>
                        <a:t>מיקום מוסדות חינוך</a:t>
                      </a:r>
                    </a:p>
                    <a:p>
                      <a:pPr marL="800100" marR="0" lvl="1" indent="-3429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he-IL" sz="2400" b="0" dirty="0" smtClean="0"/>
                        <a:t>רשימת כיתות במוסדות חינוך</a:t>
                      </a:r>
                    </a:p>
                    <a:p>
                      <a:pPr marL="800100" marR="0" lvl="1" indent="-3429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he-IL" sz="2400" b="0" dirty="0" smtClean="0"/>
                        <a:t>מאפייני מוסדות חינוך בפיקוח משרד החינוך</a:t>
                      </a:r>
                    </a:p>
                    <a:p>
                      <a:pPr marL="342900" marR="0" lvl="0" indent="-3429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he-IL" sz="2400" b="0" dirty="0" smtClean="0"/>
                        <a:t>המשרד ימשיך</a:t>
                      </a:r>
                      <a:r>
                        <a:rPr lang="he-IL" sz="2400" b="0" baseline="0" dirty="0" smtClean="0"/>
                        <a:t> לפעול </a:t>
                      </a:r>
                      <a:r>
                        <a:rPr lang="he-IL" sz="2400" b="0" baseline="0" dirty="0" err="1" smtClean="0"/>
                        <a:t>להנגשת</a:t>
                      </a:r>
                      <a:r>
                        <a:rPr lang="he-IL" sz="2400" b="0" baseline="0" dirty="0" smtClean="0"/>
                        <a:t> מאגרים נוספים בשנים הבאות </a:t>
                      </a:r>
                      <a:endParaRPr lang="he-IL" sz="2400" b="0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164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-57291"/>
            <a:ext cx="9144000" cy="523220"/>
          </a:xfrm>
        </p:spPr>
        <p:txBody>
          <a:bodyPr/>
          <a:lstStyle/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בקשות חופש מידע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9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3413444"/>
              </p:ext>
            </p:extLst>
          </p:nvPr>
        </p:nvGraphicFramePr>
        <p:xfrm>
          <a:off x="0" y="548680"/>
          <a:ext cx="9175582" cy="6309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32419"/>
                <a:gridCol w="1515608"/>
                <a:gridCol w="1515608"/>
                <a:gridCol w="1611947"/>
              </a:tblGrid>
              <a:tr h="1260224"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הנושא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2015  </a:t>
                      </a:r>
                    </a:p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(באחוזים)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2016 </a:t>
                      </a:r>
                    </a:p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(באחוזים)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עד</a:t>
                      </a:r>
                      <a:r>
                        <a:rPr lang="he-IL" sz="2400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מחצית דצמבר 2017 (באחוזים)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520520">
                <a:tc>
                  <a:txBody>
                    <a:bodyPr/>
                    <a:lstStyle/>
                    <a:p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נמסר כל המידע המבוקש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%</a:t>
                      </a:r>
                      <a:r>
                        <a:rPr lang="en-US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56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56.9%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62.8%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2052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המידע נמסר באופן חלקי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%</a:t>
                      </a:r>
                      <a:r>
                        <a:rPr lang="en-US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8.3%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5.7%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20520">
                <a:tc>
                  <a:txBody>
                    <a:bodyPr/>
                    <a:lstStyle/>
                    <a:p>
                      <a:pPr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בקשת המידע נדחתה 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%</a:t>
                      </a:r>
                      <a:r>
                        <a:rPr lang="en-US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10.7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9.4%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4.98%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72463">
                <a:tc>
                  <a:txBody>
                    <a:bodyPr/>
                    <a:lstStyle/>
                    <a:p>
                      <a:pPr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הטיפול בבקשה הופסק בשל אי תשלום 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10%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7.4%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4.98%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11045">
                <a:tc>
                  <a:txBody>
                    <a:bodyPr/>
                    <a:lstStyle/>
                    <a:p>
                      <a:pPr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הטיפול בבקשה הופסק בגלל הפונה 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15.4%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12.5%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12.3%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20520">
                <a:tc>
                  <a:txBody>
                    <a:bodyPr/>
                    <a:lstStyle/>
                    <a:p>
                      <a:pPr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הטיפול בבקשה טרם הסתיים 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3%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5.5%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9.1%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11045">
                <a:tc>
                  <a:txBody>
                    <a:bodyPr/>
                    <a:lstStyle/>
                    <a:p>
                      <a:pPr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 בקשות חופש מידע שהוגשו</a:t>
                      </a:r>
                      <a:endParaRPr lang="he-IL" sz="2400" b="1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402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457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662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872463">
                <a:tc>
                  <a:txBody>
                    <a:bodyPr/>
                    <a:lstStyle/>
                    <a:p>
                      <a:pPr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 בקשות בהן נמסר</a:t>
                      </a:r>
                      <a:r>
                        <a:rPr lang="he-IL" sz="2400" b="1" baseline="0" dirty="0" smtClean="0">
                          <a:solidFill>
                            <a:schemeClr val="bg1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מידע מלא/חלקי</a:t>
                      </a:r>
                      <a:endParaRPr lang="he-IL" sz="2400" b="1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245</a:t>
                      </a:r>
                    </a:p>
                    <a:p>
                      <a:pPr algn="ct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60%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298</a:t>
                      </a:r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65%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454</a:t>
                      </a:r>
                    </a:p>
                    <a:p>
                      <a:pPr algn="ct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69%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400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-57291"/>
            <a:ext cx="9144000" cy="523220"/>
          </a:xfrm>
        </p:spPr>
        <p:txBody>
          <a:bodyPr/>
          <a:lstStyle/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טיפול </a:t>
            </a:r>
            <a:r>
              <a:rPr lang="he-IL" sz="2800" smtClean="0">
                <a:latin typeface="David" panose="020E0502060401010101" pitchFamily="34" charset="-79"/>
                <a:cs typeface="David" panose="020E0502060401010101" pitchFamily="34" charset="-79"/>
              </a:rPr>
              <a:t>חופש המידע בהליכים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משפטיים נגד המשרד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" y="476672"/>
            <a:ext cx="9144000" cy="59093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שנת 2015 – 2 עתירות:</a:t>
            </a:r>
          </a:p>
          <a:p>
            <a:pPr marL="342900" indent="-342900" algn="just">
              <a:buAutoNum type="arabicPeriod"/>
            </a:pPr>
            <a:r>
              <a:rPr 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פסק דין בהסכמת הצדדים. לא נפסקו הוצאות</a:t>
            </a:r>
          </a:p>
          <a:p>
            <a:pPr marL="342900" indent="-342900" algn="just">
              <a:buAutoNum type="arabicPeriod"/>
            </a:pPr>
            <a:r>
              <a:rPr 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עתירה התקבלה באופן חלקי. נפסקו הוצאות נגד המשרד בסך 5,470 ₪</a:t>
            </a:r>
          </a:p>
          <a:p>
            <a:pPr algn="just"/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just"/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שנת 2016 – 4 עתירות:</a:t>
            </a:r>
          </a:p>
          <a:p>
            <a:pPr marL="342900" indent="-342900" algn="just">
              <a:buAutoNum type="arabicPeriod"/>
            </a:pPr>
            <a:r>
              <a:rPr 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העתירה נמחקה לבקשת העותר</a:t>
            </a:r>
          </a:p>
          <a:p>
            <a:pPr marL="342900" indent="-342900" algn="just">
              <a:buAutoNum type="arabicPeriod"/>
            </a:pPr>
            <a:r>
              <a:rPr 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העתירה נמחקה לבקשת העותר</a:t>
            </a:r>
          </a:p>
          <a:p>
            <a:pPr marL="342900" indent="-342900" algn="just">
              <a:buAutoNum type="arabicPeriod"/>
            </a:pPr>
            <a:r>
              <a:rPr 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פסק דין בהסכמת הצדדים. לא נפסקו הוצאות</a:t>
            </a:r>
          </a:p>
          <a:p>
            <a:pPr marL="342900" indent="-342900" algn="just">
              <a:buAutoNum type="arabicPeriod"/>
            </a:pPr>
            <a:r>
              <a:rPr 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פסק דין בהסכמת הצדדים. נפסקו הוצאות נגד המשרד בסך 5,000 ₪</a:t>
            </a:r>
          </a:p>
          <a:p>
            <a:pPr marL="342900" indent="-342900" algn="just">
              <a:buAutoNum type="arabicPeriod"/>
            </a:pPr>
            <a:endParaRPr lang="he-IL" sz="2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just"/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שנת 2017 </a:t>
            </a: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– 6 עתירות:</a:t>
            </a:r>
          </a:p>
          <a:p>
            <a:pPr marL="342900" indent="-342900" algn="just">
              <a:buAutoNum type="arabicPeriod"/>
            </a:pPr>
            <a:r>
              <a:rPr 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ההליך </a:t>
            </a:r>
            <a:r>
              <a:rPr 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טרם הסתיים, טרם הוגשה תגובת </a:t>
            </a:r>
            <a:r>
              <a:rPr 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המשרד</a:t>
            </a:r>
            <a:endParaRPr lang="he-IL" sz="2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 algn="just">
              <a:buAutoNum type="arabicPeriod"/>
            </a:pPr>
            <a:r>
              <a:rPr 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ההליך טרם הסתיים, בימים אלו מוגשת עמדת המשרד לסילוק העתירה על </a:t>
            </a:r>
            <a:r>
              <a:rPr 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הסף</a:t>
            </a:r>
            <a:endParaRPr lang="he-IL" sz="2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 algn="just">
              <a:buAutoNum type="arabicPeriod"/>
            </a:pPr>
            <a:r>
              <a:rPr 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ההליך טרם הסתיים, טרם התקיים דיון </a:t>
            </a:r>
            <a:r>
              <a:rPr 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בהליך</a:t>
            </a:r>
            <a:endParaRPr lang="he-IL" sz="2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 algn="just">
              <a:buAutoNum type="arabicPeriod"/>
            </a:pPr>
            <a:r>
              <a:rPr 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ההליך טרם </a:t>
            </a:r>
            <a:r>
              <a:rPr 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הסתיים</a:t>
            </a:r>
            <a:endParaRPr lang="he-IL" sz="2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 algn="just">
              <a:buAutoNum type="arabicPeriod"/>
            </a:pPr>
            <a:r>
              <a:rPr 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העתירה נמחקה. נפסקו הוצאות כנגד המשרד בסך </a:t>
            </a:r>
            <a:r>
              <a:rPr 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3,500₪</a:t>
            </a:r>
            <a:endParaRPr lang="he-IL" sz="2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 algn="just">
              <a:buAutoNum type="arabicPeriod"/>
            </a:pPr>
            <a:r>
              <a:rPr 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העתירה נמחקה. נפסקו הוצאות נגד המשרד בסך 5,000 ₪</a:t>
            </a:r>
          </a:p>
        </p:txBody>
      </p:sp>
    </p:spTree>
    <p:extLst>
      <p:ext uri="{BB962C8B-B14F-4D97-AF65-F5344CB8AC3E}">
        <p14:creationId xmlns:p14="http://schemas.microsoft.com/office/powerpoint/2010/main" val="44348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-57291"/>
            <a:ext cx="9144000" cy="523220"/>
          </a:xfrm>
        </p:spPr>
        <p:txBody>
          <a:bodyPr/>
          <a:lstStyle/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שאילתות ישירות חברי הכנסת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14" name="טבלה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3394763"/>
              </p:ext>
            </p:extLst>
          </p:nvPr>
        </p:nvGraphicFramePr>
        <p:xfrm>
          <a:off x="-35496" y="476672"/>
          <a:ext cx="9161791" cy="5826685"/>
        </p:xfrm>
        <a:graphic>
          <a:graphicData uri="http://schemas.openxmlformats.org/drawingml/2006/table">
            <a:tbl>
              <a:tblPr rtl="1" firstRow="1" bandRow="1">
                <a:tableStyleId>{72833802-FEF1-4C79-8D5D-14CF1EAF98D9}</a:tableStyleId>
              </a:tblPr>
              <a:tblGrid>
                <a:gridCol w="5454967"/>
                <a:gridCol w="1235608"/>
                <a:gridCol w="1235608"/>
                <a:gridCol w="1235608"/>
              </a:tblGrid>
              <a:tr h="302141">
                <a:tc>
                  <a:txBody>
                    <a:bodyPr/>
                    <a:lstStyle/>
                    <a:p>
                      <a:pPr algn="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נושא</a:t>
                      </a:r>
                      <a:endParaRPr lang="he-IL" sz="2400" dirty="0"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2015</a:t>
                      </a:r>
                      <a:endParaRPr lang="he-IL" sz="2400" dirty="0"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2016</a:t>
                      </a:r>
                      <a:endParaRPr lang="he-IL" sz="2400" dirty="0"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2017</a:t>
                      </a:r>
                      <a:endParaRPr lang="he-IL" sz="2400" dirty="0"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513640">
                <a:tc>
                  <a:txBody>
                    <a:bodyPr/>
                    <a:lstStyle/>
                    <a:p>
                      <a:pPr algn="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שאילתות שנענו עד 21 יום</a:t>
                      </a:r>
                    </a:p>
                    <a:p>
                      <a:pPr algn="r" rtl="1"/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40</a:t>
                      </a:r>
                    </a:p>
                    <a:p>
                      <a:pPr algn="ctr" rtl="1"/>
                      <a:r>
                        <a:rPr lang="he-IL" sz="2400" b="1" dirty="0" smtClean="0"/>
                        <a:t>(56%)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97 </a:t>
                      </a:r>
                    </a:p>
                    <a:p>
                      <a:pPr algn="ctr" rtl="1"/>
                      <a:r>
                        <a:rPr lang="he-IL" sz="2400" b="1" dirty="0" smtClean="0"/>
                        <a:t>(76%)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1" kern="1200" dirty="0" smtClean="0"/>
                        <a:t>88 </a:t>
                      </a:r>
                    </a:p>
                    <a:p>
                      <a:pPr algn="ctr" rtl="1" fontAlgn="b"/>
                      <a:r>
                        <a:rPr kumimoji="0" lang="he-IL" sz="2400" b="1" kern="1200" dirty="0" smtClean="0"/>
                        <a:t>(58%)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640">
                <a:tc>
                  <a:txBody>
                    <a:bodyPr/>
                    <a:lstStyle/>
                    <a:p>
                      <a:pPr algn="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שאילתות שנענו בין 22 ל - 45 ימים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17</a:t>
                      </a:r>
                    </a:p>
                    <a:p>
                      <a:pPr algn="ctr" rtl="1"/>
                      <a:r>
                        <a:rPr lang="he-IL" sz="2400" b="1" dirty="0" smtClean="0"/>
                        <a:t>(24%)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he-IL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</a:p>
                    <a:p>
                      <a:pPr algn="ctr" rtl="1"/>
                      <a:r>
                        <a:rPr kumimoji="0" lang="he-IL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(15%)</a:t>
                      </a:r>
                      <a:endParaRPr kumimoji="0" lang="he-IL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1" kern="1200" dirty="0"/>
                        <a:t>30 </a:t>
                      </a:r>
                      <a:endParaRPr kumimoji="0" lang="he-IL" sz="2400" b="1" kern="1200" dirty="0" smtClean="0"/>
                    </a:p>
                    <a:p>
                      <a:pPr algn="ctr" rtl="1" fontAlgn="b"/>
                      <a:r>
                        <a:rPr kumimoji="0" lang="he-IL" sz="2400" b="1" kern="1200" dirty="0" smtClean="0"/>
                        <a:t>(20%)</a:t>
                      </a:r>
                      <a:endParaRPr kumimoji="0" lang="he-IL" sz="2400" b="1" kern="12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640">
                <a:tc>
                  <a:txBody>
                    <a:bodyPr/>
                    <a:lstStyle/>
                    <a:p>
                      <a:pPr algn="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שאילתות שנענו מעל 45 ימים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14</a:t>
                      </a:r>
                    </a:p>
                    <a:p>
                      <a:pPr algn="ctr" rtl="1"/>
                      <a:r>
                        <a:rPr lang="he-IL" sz="2400" b="1" dirty="0" smtClean="0"/>
                        <a:t>(20%)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11</a:t>
                      </a:r>
                    </a:p>
                    <a:p>
                      <a:pPr algn="ctr" rtl="1"/>
                      <a:r>
                        <a:rPr lang="he-IL" sz="2400" b="1" dirty="0" smtClean="0"/>
                        <a:t>(9%)</a:t>
                      </a:r>
                      <a:endParaRPr lang="he-IL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1" kern="1200" dirty="0" smtClean="0"/>
                        <a:t>19 </a:t>
                      </a:r>
                    </a:p>
                    <a:p>
                      <a:pPr algn="ctr" rtl="1" fontAlgn="b"/>
                      <a:r>
                        <a:rPr kumimoji="0" lang="he-IL" sz="2400" b="1" kern="1200" dirty="0" smtClean="0"/>
                        <a:t>(13%)</a:t>
                      </a:r>
                      <a:endParaRPr kumimoji="0" lang="he-IL" sz="2400" b="1" kern="12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640">
                <a:tc>
                  <a:txBody>
                    <a:bodyPr/>
                    <a:lstStyle/>
                    <a:p>
                      <a:pPr algn="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שאילתות הממתינות</a:t>
                      </a:r>
                      <a:r>
                        <a:rPr lang="he-IL" sz="2400" b="1" baseline="0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למענה עד 21 יום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he-IL" sz="2400" b="1" dirty="0" smtClean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  <a:p>
                      <a:pPr algn="ctr" rtl="1"/>
                      <a:r>
                        <a:rPr lang="he-IL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-</a:t>
                      </a:r>
                      <a:endParaRPr lang="he-IL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1" kern="1200" dirty="0" smtClean="0"/>
                        <a:t>10</a:t>
                      </a:r>
                    </a:p>
                    <a:p>
                      <a:pPr algn="ctr" rtl="1" fontAlgn="b"/>
                      <a:r>
                        <a:rPr kumimoji="0" lang="he-IL" sz="2400" b="1" kern="1200" dirty="0" smtClean="0"/>
                        <a:t> (7%)</a:t>
                      </a:r>
                      <a:endParaRPr kumimoji="0" lang="he-IL" sz="2400" b="1" kern="12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440">
                <a:tc>
                  <a:txBody>
                    <a:bodyPr/>
                    <a:lstStyle/>
                    <a:p>
                      <a:pPr algn="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שאילתות הממתינות למענה בין 22 ל - 45 ימים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-</a:t>
                      </a:r>
                      <a:endParaRPr lang="he-IL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-</a:t>
                      </a:r>
                      <a:endParaRPr lang="he-IL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1" kern="1200" dirty="0"/>
                        <a:t>1 </a:t>
                      </a:r>
                      <a:endParaRPr kumimoji="0" lang="he-IL" sz="2400" b="1" kern="1200" dirty="0" smtClean="0"/>
                    </a:p>
                    <a:p>
                      <a:pPr algn="ctr" rtl="1" fontAlgn="b"/>
                      <a:r>
                        <a:rPr kumimoji="0" lang="he-IL" sz="2400" b="1" kern="1200" dirty="0" smtClean="0"/>
                        <a:t>(1%)</a:t>
                      </a:r>
                      <a:endParaRPr kumimoji="0" lang="he-IL" sz="2400" b="1" kern="12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640">
                <a:tc>
                  <a:txBody>
                    <a:bodyPr/>
                    <a:lstStyle/>
                    <a:p>
                      <a:pPr algn="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שאילתות הממתינות למענה יותר</a:t>
                      </a:r>
                      <a:r>
                        <a:rPr lang="he-IL" sz="2400" b="1" baseline="0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מ - 45 ימים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1" eaLnBrk="1" latinLnBrk="0" hangingPunct="1"/>
                      <a:r>
                        <a:rPr kumimoji="0" lang="he-IL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algn="ctr" rtl="1" eaLnBrk="1" latinLnBrk="0" hangingPunct="1"/>
                      <a:r>
                        <a:rPr kumimoji="0" lang="he-IL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(1%)</a:t>
                      </a:r>
                      <a:endParaRPr kumimoji="0" lang="he-IL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1</a:t>
                      </a:r>
                    </a:p>
                    <a:p>
                      <a:pPr algn="ctr" rtl="1"/>
                      <a:r>
                        <a:rPr lang="he-IL" sz="2400" b="1" dirty="0" smtClean="0"/>
                        <a:t>(1%)</a:t>
                      </a:r>
                      <a:endParaRPr lang="he-IL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1" kern="1200" dirty="0" smtClean="0"/>
                        <a:t>2 </a:t>
                      </a:r>
                    </a:p>
                    <a:p>
                      <a:pPr algn="ctr" rtl="1" fontAlgn="b"/>
                      <a:r>
                        <a:rPr kumimoji="0" lang="he-IL" sz="2400" b="1" kern="1200" dirty="0" smtClean="0"/>
                        <a:t>(1%)</a:t>
                      </a:r>
                      <a:endParaRPr kumimoji="0" lang="he-IL" sz="2400" b="1" kern="12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640">
                <a:tc>
                  <a:txBody>
                    <a:bodyPr/>
                    <a:lstStyle/>
                    <a:p>
                      <a:pPr algn="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</a:rPr>
                        <a:t>סה"כ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72</a:t>
                      </a:r>
                      <a:endParaRPr lang="he-IL" sz="2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128</a:t>
                      </a:r>
                      <a:endParaRPr lang="he-IL" sz="2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150</a:t>
                      </a:r>
                      <a:endParaRPr lang="he-IL" sz="2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0" y="6505599"/>
            <a:ext cx="91440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* הנתונים  לשנת 2017 נכונים ליום 20.12.2017</a:t>
            </a:r>
          </a:p>
        </p:txBody>
      </p:sp>
    </p:spTree>
    <p:extLst>
      <p:ext uri="{BB962C8B-B14F-4D97-AF65-F5344CB8AC3E}">
        <p14:creationId xmlns:p14="http://schemas.microsoft.com/office/powerpoint/2010/main" val="428557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6239053"/>
            <a:ext cx="918051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he-IL" dirty="0">
                <a:latin typeface="Arial Unicode MS" panose="020B0604020202020204" pitchFamily="34" charset="-128"/>
                <a:ea typeface="Arial Unicode MS" panose="020B0604020202020204" pitchFamily="34" charset="-128"/>
              </a:rPr>
              <a:t>* המידע </a:t>
            </a:r>
            <a:r>
              <a:rPr lang="he-IL" dirty="0" smtClean="0">
                <a:latin typeface="Arial Unicode MS" panose="020B0604020202020204" pitchFamily="34" charset="-128"/>
                <a:ea typeface="Arial Unicode MS" panose="020B0604020202020204" pitchFamily="34" charset="-128"/>
              </a:rPr>
              <a:t>המוצג נלקח </a:t>
            </a:r>
            <a:r>
              <a:rPr lang="he-IL" dirty="0">
                <a:latin typeface="Arial Unicode MS" panose="020B0604020202020204" pitchFamily="34" charset="-128"/>
                <a:ea typeface="Arial Unicode MS" panose="020B0604020202020204" pitchFamily="34" charset="-128"/>
              </a:rPr>
              <a:t>מתוך דו"ח </a:t>
            </a:r>
            <a:r>
              <a:rPr lang="he-IL" b="1" dirty="0">
                <a:latin typeface="Arial Unicode MS" panose="020B0604020202020204" pitchFamily="34" charset="-128"/>
                <a:ea typeface="Arial Unicode MS" panose="020B0604020202020204" pitchFamily="34" charset="-128"/>
              </a:rPr>
              <a:t>מרכז המחקר והמידע של הכנסת </a:t>
            </a:r>
            <a:r>
              <a:rPr lang="he-IL" dirty="0">
                <a:latin typeface="Arial Unicode MS" panose="020B0604020202020204" pitchFamily="34" charset="-128"/>
                <a:ea typeface="Arial Unicode MS" panose="020B0604020202020204" pitchFamily="34" charset="-128"/>
              </a:rPr>
              <a:t>מיום 22/12/2016 אשר בדק נתונים אודות השאילתות בכנסת ה-20 בתקופה שבין ה- 31/3/2015 ועד 7/6/2016</a:t>
            </a:r>
          </a:p>
        </p:txBody>
      </p:sp>
      <p:graphicFrame>
        <p:nvGraphicFramePr>
          <p:cNvPr id="2" name="תרשים 1"/>
          <p:cNvGraphicFramePr/>
          <p:nvPr>
            <p:extLst>
              <p:ext uri="{D42A27DB-BD31-4B8C-83A1-F6EECF244321}">
                <p14:modId xmlns:p14="http://schemas.microsoft.com/office/powerpoint/2010/main" val="837151586"/>
              </p:ext>
            </p:extLst>
          </p:nvPr>
        </p:nvGraphicFramePr>
        <p:xfrm>
          <a:off x="0" y="476672"/>
          <a:ext cx="9144000" cy="5832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0" y="-57291"/>
            <a:ext cx="9144000" cy="523220"/>
          </a:xfrm>
        </p:spPr>
        <p:txBody>
          <a:bodyPr/>
          <a:lstStyle/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התפלגות הטיפול בשאילתות ישירות 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בקרב משרדי הממשלה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0711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-27384"/>
            <a:ext cx="9180512" cy="523220"/>
          </a:xfrm>
          <a:solidFill>
            <a:schemeClr val="bg2">
              <a:lumMod val="25000"/>
            </a:schemeClr>
          </a:solidFill>
        </p:spPr>
        <p:txBody>
          <a:bodyPr vert="horz" wrap="square" lIns="91440" tIns="45720" rIns="91440" bIns="45720" rtlCol="1" anchor="t" anchorCtr="0">
            <a:spAutoFit/>
          </a:bodyPr>
          <a:lstStyle/>
          <a:p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מקרים בהם מתן המענה חרג מהזמן הנדרש </a:t>
            </a:r>
          </a:p>
        </p:txBody>
      </p:sp>
      <p:sp>
        <p:nvSpPr>
          <p:cNvPr id="4" name="מלבן 3"/>
          <p:cNvSpPr/>
          <p:nvPr/>
        </p:nvSpPr>
        <p:spPr>
          <a:xfrm>
            <a:off x="0" y="548680"/>
            <a:ext cx="914400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e-IL" sz="2400" dirty="0"/>
              <a:t>שאילתה מורכבת המצריכה עיבוד נתונים </a:t>
            </a:r>
            <a:r>
              <a:rPr lang="he-IL" sz="2400" dirty="0" smtClean="0"/>
              <a:t>וסימולציות</a:t>
            </a:r>
            <a:endParaRPr lang="he-IL" sz="24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e-IL" sz="2400" dirty="0" smtClean="0"/>
              <a:t>שאילתה </a:t>
            </a:r>
            <a:r>
              <a:rPr lang="he-IL" sz="2400" dirty="0"/>
              <a:t>העוסקת בנושא שטרם התקבלה בעניינו </a:t>
            </a:r>
            <a:r>
              <a:rPr lang="he-IL" sz="2400" dirty="0" smtClean="0"/>
              <a:t>החלטה</a:t>
            </a:r>
            <a:endParaRPr lang="he-IL" sz="24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e-IL" sz="2400" dirty="0" smtClean="0"/>
              <a:t>שאילתה </a:t>
            </a:r>
            <a:r>
              <a:rPr lang="he-IL" sz="2400" dirty="0"/>
              <a:t>המצריכה תיאום בדיקה ומענה של גורם חיצוני </a:t>
            </a:r>
            <a:r>
              <a:rPr lang="he-IL" sz="2400" dirty="0" smtClean="0"/>
              <a:t>נוסף</a:t>
            </a:r>
            <a:endParaRPr lang="he-IL" sz="2400" dirty="0"/>
          </a:p>
          <a:p>
            <a:endParaRPr lang="he-IL" sz="2400" dirty="0"/>
          </a:p>
          <a:p>
            <a:r>
              <a:rPr lang="he-IL" sz="2000" b="1" dirty="0"/>
              <a:t>דוגמאות</a:t>
            </a:r>
            <a:r>
              <a:rPr lang="he-IL" sz="2400" dirty="0"/>
              <a:t>:</a:t>
            </a:r>
            <a:endParaRPr lang="he-IL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שאילתה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מס' 1874  של חה"כ זהבה גלאון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- "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תכנית לשיפור מערכת החינוך במזרח ירושלים וחלוקת שעות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דיפרנציאליות": נדרש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מידע בנוגע להקצאת השעות הדיפרנציאליות במזרח ירושלים ברמת סמל מוסד. בכדי להשיב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נדרש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המשרד לבצע ניתוח עבור כל אחד ממוסדות החינוך מה היו המשאבים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שהקצו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עבורו לולא הרפורמה הייתה יוצאת לדרך. הדבר היה כרוך בביצוע סימולציות מורכבות ברמת מוסד וארך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זמן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שאילתה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מס' 2773 של חה"כ מסעוד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גנאים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- "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ארגון המורים הכריז על סכסוך עבודה"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: 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נדרש מידע בנוגע  לפרטי ההסכם עם ארגון המורים. בכדי להשיב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נדרשנו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לחכות עד ליום בו נקבעו עקרונות ההסכם.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שאילתה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מס' 208 של חה"כ תמר זנדברג  - "אוניברסיטאות מעבירות לשב"כ רשימות בוגרים עם פרטים מזהים"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: 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הנושא נבחן ע"י השב"כ, משרד המשפטים והיועץ המשפטי לממשלה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,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בתום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הבדיקה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הועברה תשובה מפורטת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לחה"כ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8313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-57291"/>
            <a:ext cx="9144000" cy="523220"/>
          </a:xfrm>
        </p:spPr>
        <p:txBody>
          <a:bodyPr/>
          <a:lstStyle/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פרסום דו"ח התקשרויות רבעוני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647056" y="548680"/>
            <a:ext cx="84969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he-IL" sz="3200" b="1" dirty="0" smtClean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1">
              <a:lnSpc>
                <a:spcPct val="150000"/>
              </a:lnSpc>
              <a:buClr>
                <a:srgbClr val="4E67C8">
                  <a:lumMod val="50000"/>
                </a:srgbClr>
              </a:buClr>
            </a:pPr>
            <a:endParaRPr lang="he-IL" sz="2400" dirty="0">
              <a:solidFill>
                <a:srgbClr val="212745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14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3848021"/>
              </p:ext>
            </p:extLst>
          </p:nvPr>
        </p:nvGraphicFramePr>
        <p:xfrm>
          <a:off x="3" y="620688"/>
          <a:ext cx="9143998" cy="293698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243221"/>
                <a:gridCol w="1389516"/>
                <a:gridCol w="1389516"/>
                <a:gridCol w="1389516"/>
                <a:gridCol w="1342713"/>
                <a:gridCol w="1389516"/>
              </a:tblGrid>
              <a:tr h="622275"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הנושא</a:t>
                      </a:r>
                      <a:endParaRPr lang="he-IL" sz="1600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400" b="1" kern="1200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2016 </a:t>
                      </a:r>
                      <a:r>
                        <a:rPr lang="he-IL" sz="2400" b="1" kern="1200" baseline="0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   </a:t>
                      </a:r>
                      <a:r>
                        <a:rPr lang="he-IL" sz="2400" b="1" kern="1200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רבעון 3</a:t>
                      </a:r>
                      <a:endParaRPr lang="en-US" sz="2400" b="1" kern="1200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400" b="1" kern="1200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2016 </a:t>
                      </a:r>
                    </a:p>
                    <a:p>
                      <a:pPr marL="0" algn="ctr" defTabSz="914400" rtl="1" eaLnBrk="1" latinLnBrk="0" hangingPunct="1"/>
                      <a:r>
                        <a:rPr lang="he-IL" sz="2400" b="1" kern="1200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רבעון 4</a:t>
                      </a:r>
                      <a:endParaRPr lang="en-US" sz="2400" b="1" kern="1200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400" b="1" kern="1200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2017 </a:t>
                      </a:r>
                    </a:p>
                    <a:p>
                      <a:pPr marL="0" algn="ctr" defTabSz="914400" rtl="1" eaLnBrk="1" latinLnBrk="0" hangingPunct="1"/>
                      <a:r>
                        <a:rPr lang="he-IL" sz="2400" b="1" kern="1200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רבעון 1</a:t>
                      </a:r>
                      <a:endParaRPr lang="en-US" sz="2400" b="1" kern="1200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400" b="1" kern="1200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2017</a:t>
                      </a:r>
                    </a:p>
                    <a:p>
                      <a:pPr marL="0" algn="ctr" defTabSz="914400" rtl="1" eaLnBrk="1" latinLnBrk="0" hangingPunct="1"/>
                      <a:r>
                        <a:rPr lang="he-IL" sz="2400" b="1" kern="1200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רבעון 2</a:t>
                      </a:r>
                      <a:endParaRPr lang="en-US" sz="2400" b="1" kern="1200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400" b="1" kern="1200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2017</a:t>
                      </a:r>
                    </a:p>
                    <a:p>
                      <a:pPr marL="0" algn="ctr" defTabSz="914400" rtl="1" eaLnBrk="1" latinLnBrk="0" hangingPunct="1"/>
                      <a:r>
                        <a:rPr lang="he-IL" sz="2400" b="1" kern="1200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רבעון 3</a:t>
                      </a:r>
                      <a:endParaRPr lang="en-US" sz="2400" b="1" kern="1200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869479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פורסם באופן מלא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rtl="1">
                        <a:buFont typeface="Wingdings" panose="05000000000000000000" pitchFamily="2" charset="2"/>
                        <a:buNone/>
                      </a:pPr>
                      <a:endParaRPr lang="he-IL" sz="3200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22275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פורסם חלקית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22275">
                <a:tc>
                  <a:txBody>
                    <a:bodyPr/>
                    <a:lstStyle/>
                    <a:p>
                      <a:pPr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לא פורסם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he-IL" sz="18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כוכב עם 5 פינות 14"/>
          <p:cNvSpPr/>
          <p:nvPr/>
        </p:nvSpPr>
        <p:spPr>
          <a:xfrm>
            <a:off x="5940152" y="1711224"/>
            <a:ext cx="484094" cy="421632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6" name="כוכב עם 5 פינות 15"/>
          <p:cNvSpPr/>
          <p:nvPr/>
        </p:nvSpPr>
        <p:spPr>
          <a:xfrm>
            <a:off x="4572000" y="1711224"/>
            <a:ext cx="484094" cy="421632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7" name="כוכב עם 5 פינות 16"/>
          <p:cNvSpPr/>
          <p:nvPr/>
        </p:nvSpPr>
        <p:spPr>
          <a:xfrm>
            <a:off x="3203848" y="1711224"/>
            <a:ext cx="484094" cy="421632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8" name="כוכב עם 5 פינות 17"/>
          <p:cNvSpPr/>
          <p:nvPr/>
        </p:nvSpPr>
        <p:spPr>
          <a:xfrm>
            <a:off x="405009" y="1709192"/>
            <a:ext cx="484094" cy="421632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9" name="כוכב עם 5 פינות 8"/>
          <p:cNvSpPr/>
          <p:nvPr/>
        </p:nvSpPr>
        <p:spPr>
          <a:xfrm>
            <a:off x="1988096" y="1709192"/>
            <a:ext cx="484094" cy="421632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7038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-57291"/>
            <a:ext cx="9144000" cy="523220"/>
          </a:xfrm>
          <a:solidFill>
            <a:schemeClr val="bg2">
              <a:lumMod val="25000"/>
            </a:schemeClr>
          </a:solidFill>
        </p:spPr>
        <p:txBody>
          <a:bodyPr vert="horz" lIns="91440" tIns="45720" rIns="91440" bIns="45720" rtlCol="1" anchor="t" anchorCtr="0">
            <a:spAutoFit/>
          </a:bodyPr>
          <a:lstStyle/>
          <a:p>
            <a:r>
              <a:rPr lang="he-IL" sz="28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מערכת שקיפות </a:t>
            </a:r>
            <a:r>
              <a:rPr lang="he-IL" sz="28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בחינוך: נתונים </a:t>
            </a:r>
            <a:r>
              <a:rPr lang="he-IL" sz="28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ארציים, ברמת רשות ומוסד</a:t>
            </a:r>
          </a:p>
        </p:txBody>
      </p:sp>
      <p:sp>
        <p:nvSpPr>
          <p:cNvPr id="4" name="מלבן 3"/>
          <p:cNvSpPr/>
          <p:nvPr/>
        </p:nvSpPr>
        <p:spPr>
          <a:xfrm>
            <a:off x="179512" y="476672"/>
            <a:ext cx="8928992" cy="36902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70000"/>
              </a:lnSpc>
            </a:pP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המידע במערכת ניתן ברמה ארצית, </a:t>
            </a:r>
            <a:r>
              <a:rPr lang="he-IL" sz="24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רשותית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 ובית ספרית במגוון חתכים וכולל: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נתונים כלליים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: </a:t>
            </a:r>
            <a:r>
              <a:rPr lang="he-IL" sz="2400" dirty="0"/>
              <a:t>מספר בתי ספר, </a:t>
            </a:r>
            <a:r>
              <a:rPr lang="he-IL" sz="2400" dirty="0" smtClean="0"/>
              <a:t>גני </a:t>
            </a:r>
            <a:r>
              <a:rPr lang="he-IL" sz="2400" dirty="0"/>
              <a:t>ילדים, עובדי </a:t>
            </a:r>
            <a:r>
              <a:rPr lang="he-IL" sz="2400" dirty="0" smtClean="0"/>
              <a:t>הוראה, תלמידים</a:t>
            </a:r>
            <a:r>
              <a:rPr lang="he-IL" sz="2400" dirty="0"/>
              <a:t>, התפלגות מגדרית, בכל הארץ</a:t>
            </a:r>
            <a:r>
              <a:rPr lang="en-US" sz="2400" dirty="0"/>
              <a:t> </a:t>
            </a:r>
            <a:r>
              <a:rPr lang="he-IL" sz="2400" dirty="0" smtClean="0"/>
              <a:t>ובחתכים </a:t>
            </a:r>
            <a:r>
              <a:rPr lang="he-IL" sz="2400" dirty="0"/>
              <a:t>שונים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נתוני תקציב (תשומות): </a:t>
            </a:r>
            <a:r>
              <a:rPr lang="he-IL" sz="2400" dirty="0"/>
              <a:t>תקציב </a:t>
            </a:r>
            <a:r>
              <a:rPr lang="he-IL" sz="2400" dirty="0" smtClean="0"/>
              <a:t>ארצי, חלוקה </a:t>
            </a:r>
            <a:r>
              <a:rPr lang="he-IL" sz="2400" dirty="0"/>
              <a:t>לשכר מורים ולתשלומים נוספים. ממוצע ארצי של עלות כיתה, עלות תלמיד, </a:t>
            </a:r>
            <a:r>
              <a:rPr lang="he-IL" sz="2400" dirty="0" smtClean="0"/>
              <a:t>ממוצע </a:t>
            </a:r>
            <a:r>
              <a:rPr lang="he-IL" sz="2400" dirty="0"/>
              <a:t>תלמידים </a:t>
            </a:r>
            <a:r>
              <a:rPr lang="he-IL" sz="2400" dirty="0" smtClean="0"/>
              <a:t>בכיתה,  </a:t>
            </a:r>
            <a:r>
              <a:rPr lang="he-IL" sz="2400" dirty="0"/>
              <a:t>השוואות תקציב לפי מגזר, </a:t>
            </a:r>
            <a:r>
              <a:rPr lang="he-IL" sz="2400" dirty="0" err="1"/>
              <a:t>חמישון</a:t>
            </a:r>
            <a:r>
              <a:rPr lang="he-IL" sz="2400" dirty="0"/>
              <a:t> טיפוח, ולאורך שנים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נתוני תפוקות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: </a:t>
            </a:r>
            <a:r>
              <a:rPr lang="he-IL" sz="2400" dirty="0" smtClean="0"/>
              <a:t>ערכים </a:t>
            </a:r>
            <a:r>
              <a:rPr lang="he-IL" sz="2400" dirty="0"/>
              <a:t>ואקלים חינוכי, התמדה ונשירה, </a:t>
            </a:r>
            <a:r>
              <a:rPr lang="he-IL" sz="2400" dirty="0" smtClean="0"/>
              <a:t>צוות חינוכי</a:t>
            </a:r>
            <a:r>
              <a:rPr lang="he-IL" sz="2400" dirty="0"/>
              <a:t>, למידה </a:t>
            </a:r>
            <a:r>
              <a:rPr lang="he-IL" sz="2400" dirty="0" smtClean="0"/>
              <a:t>והישגים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4293335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" r="1189"/>
          <a:stretch/>
        </p:blipFill>
        <p:spPr bwMode="auto">
          <a:xfrm>
            <a:off x="0" y="476672"/>
            <a:ext cx="9144000" cy="626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523220"/>
          </a:xfrm>
        </p:spPr>
        <p:txBody>
          <a:bodyPr/>
          <a:lstStyle/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שקיפות בחינוך – מידע ארצי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5" name="אליפסה 4"/>
          <p:cNvSpPr/>
          <p:nvPr/>
        </p:nvSpPr>
        <p:spPr>
          <a:xfrm>
            <a:off x="4067944" y="1412776"/>
            <a:ext cx="1008112" cy="43204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307642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-57291"/>
            <a:ext cx="9144000" cy="523220"/>
          </a:xfrm>
        </p:spPr>
        <p:txBody>
          <a:bodyPr/>
          <a:lstStyle/>
          <a:p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שקיפות בחינוך – מידע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רשותי</a:t>
            </a:r>
            <a:endParaRPr lang="he-IL" sz="2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83"/>
          <a:stretch/>
        </p:blipFill>
        <p:spPr bwMode="auto">
          <a:xfrm>
            <a:off x="1" y="476672"/>
            <a:ext cx="9180512" cy="6381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אליפסה 3"/>
          <p:cNvSpPr/>
          <p:nvPr/>
        </p:nvSpPr>
        <p:spPr>
          <a:xfrm>
            <a:off x="3995936" y="1196752"/>
            <a:ext cx="1008112" cy="43204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4078372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-57291"/>
            <a:ext cx="9144000" cy="523220"/>
          </a:xfrm>
        </p:spPr>
        <p:txBody>
          <a:bodyPr/>
          <a:lstStyle/>
          <a:p>
            <a:r>
              <a:rPr lang="he-IL" sz="2800" dirty="0" smtClean="0"/>
              <a:t>שקיפות בחינוך –מידע מוסדי</a:t>
            </a:r>
            <a:endParaRPr lang="he-IL" sz="2800" dirty="0"/>
          </a:p>
        </p:txBody>
      </p:sp>
      <p:sp>
        <p:nvSpPr>
          <p:cNvPr id="4" name="מציין מיקום תוכן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63"/>
          <a:stretch/>
        </p:blipFill>
        <p:spPr bwMode="auto">
          <a:xfrm>
            <a:off x="0" y="548681"/>
            <a:ext cx="9180512" cy="6309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אליפסה 4"/>
          <p:cNvSpPr/>
          <p:nvPr/>
        </p:nvSpPr>
        <p:spPr>
          <a:xfrm>
            <a:off x="2987824" y="1340768"/>
            <a:ext cx="2808312" cy="5760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320704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647056" y="548680"/>
            <a:ext cx="8496944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he-IL" sz="3200" b="1" dirty="0" smtClean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1">
              <a:lnSpc>
                <a:spcPct val="150000"/>
              </a:lnSpc>
              <a:buClr>
                <a:srgbClr val="4E67C8">
                  <a:lumMod val="50000"/>
                </a:srgbClr>
              </a:buClr>
            </a:pPr>
            <a:endParaRPr lang="he-IL" sz="2400" dirty="0">
              <a:solidFill>
                <a:srgbClr val="212745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4" name="Picture 8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804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תמונה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867" y="2498480"/>
            <a:ext cx="2612826" cy="2474647"/>
          </a:xfrm>
          <a:prstGeom prst="rect">
            <a:avLst/>
          </a:prstGeom>
        </p:spPr>
      </p:pic>
      <p:grpSp>
        <p:nvGrpSpPr>
          <p:cNvPr id="42" name="קבוצה 41"/>
          <p:cNvGrpSpPr/>
          <p:nvPr/>
        </p:nvGrpSpPr>
        <p:grpSpPr>
          <a:xfrm>
            <a:off x="4542017" y="1190767"/>
            <a:ext cx="3885175" cy="2475727"/>
            <a:chOff x="4385387" y="892597"/>
            <a:chExt cx="3885175" cy="2475727"/>
          </a:xfrm>
        </p:grpSpPr>
        <p:sp>
          <p:nvSpPr>
            <p:cNvPr id="9" name="מלבן 8"/>
            <p:cNvSpPr/>
            <p:nvPr/>
          </p:nvSpPr>
          <p:spPr>
            <a:xfrm>
              <a:off x="5670916" y="1086032"/>
              <a:ext cx="128753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he-IL" sz="2400" dirty="0" smtClean="0">
                  <a:solidFill>
                    <a:srgbClr val="C57B98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180,000</a:t>
              </a:r>
              <a:endParaRPr lang="he-IL" sz="2400" dirty="0">
                <a:solidFill>
                  <a:srgbClr val="C57B9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40" name="תמונה 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5387" y="892597"/>
              <a:ext cx="3885175" cy="2475727"/>
            </a:xfrm>
            <a:prstGeom prst="rect">
              <a:avLst/>
            </a:prstGeom>
          </p:spPr>
        </p:pic>
        <p:sp>
          <p:nvSpPr>
            <p:cNvPr id="18" name="מלבן 17"/>
            <p:cNvSpPr/>
            <p:nvPr/>
          </p:nvSpPr>
          <p:spPr>
            <a:xfrm>
              <a:off x="6453300" y="1618871"/>
              <a:ext cx="148309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he-IL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עובדי הוראה</a:t>
              </a:r>
            </a:p>
          </p:txBody>
        </p:sp>
      </p:grpSp>
      <p:grpSp>
        <p:nvGrpSpPr>
          <p:cNvPr id="43" name="קבוצה 42"/>
          <p:cNvGrpSpPr/>
          <p:nvPr/>
        </p:nvGrpSpPr>
        <p:grpSpPr>
          <a:xfrm>
            <a:off x="4570959" y="2789764"/>
            <a:ext cx="4614423" cy="1566930"/>
            <a:chOff x="4421962" y="2491594"/>
            <a:chExt cx="4614423" cy="1566930"/>
          </a:xfrm>
        </p:grpSpPr>
        <p:pic>
          <p:nvPicPr>
            <p:cNvPr id="29" name="תמונה 2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1962" y="2491594"/>
              <a:ext cx="4614423" cy="1566930"/>
            </a:xfrm>
            <a:prstGeom prst="rect">
              <a:avLst/>
            </a:prstGeom>
          </p:spPr>
        </p:pic>
        <p:sp>
          <p:nvSpPr>
            <p:cNvPr id="10" name="מלבן 9"/>
            <p:cNvSpPr/>
            <p:nvPr/>
          </p:nvSpPr>
          <p:spPr>
            <a:xfrm>
              <a:off x="7368071" y="3227606"/>
              <a:ext cx="107112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he-IL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תלמידים</a:t>
              </a:r>
              <a:endParaRPr lang="he-IL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1" name="מלבן 10"/>
            <p:cNvSpPr/>
            <p:nvPr/>
          </p:nvSpPr>
          <p:spPr>
            <a:xfrm>
              <a:off x="6135373" y="2745495"/>
              <a:ext cx="154882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he-IL" sz="2400" dirty="0" smtClean="0">
                  <a:solidFill>
                    <a:srgbClr val="D9454F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1,700,000</a:t>
              </a:r>
              <a:endParaRPr lang="he-IL" sz="2400" dirty="0">
                <a:solidFill>
                  <a:srgbClr val="D9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44" name="קבוצה 43"/>
          <p:cNvGrpSpPr/>
          <p:nvPr/>
        </p:nvGrpSpPr>
        <p:grpSpPr>
          <a:xfrm>
            <a:off x="4497657" y="3619107"/>
            <a:ext cx="4033087" cy="2073082"/>
            <a:chOff x="4348660" y="3320937"/>
            <a:chExt cx="4033087" cy="2073082"/>
          </a:xfrm>
        </p:grpSpPr>
        <p:pic>
          <p:nvPicPr>
            <p:cNvPr id="30" name="תמונה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8660" y="3320937"/>
              <a:ext cx="4033087" cy="2073082"/>
            </a:xfrm>
            <a:prstGeom prst="rect">
              <a:avLst/>
            </a:prstGeom>
          </p:spPr>
        </p:pic>
        <p:sp>
          <p:nvSpPr>
            <p:cNvPr id="12" name="מלבן 11"/>
            <p:cNvSpPr/>
            <p:nvPr/>
          </p:nvSpPr>
          <p:spPr>
            <a:xfrm>
              <a:off x="6722728" y="4872859"/>
              <a:ext cx="75854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he-IL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הורים</a:t>
              </a:r>
              <a:endParaRPr lang="he-IL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3" name="מלבן 12"/>
            <p:cNvSpPr/>
            <p:nvPr/>
          </p:nvSpPr>
          <p:spPr>
            <a:xfrm>
              <a:off x="5482069" y="4389249"/>
              <a:ext cx="154882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he-IL" sz="2400" dirty="0" smtClean="0">
                  <a:solidFill>
                    <a:srgbClr val="FDA72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2,500,000</a:t>
              </a:r>
              <a:endParaRPr lang="he-IL" sz="2400" dirty="0">
                <a:solidFill>
                  <a:srgbClr val="FDA72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45" name="קבוצה 44"/>
          <p:cNvGrpSpPr/>
          <p:nvPr/>
        </p:nvGrpSpPr>
        <p:grpSpPr>
          <a:xfrm>
            <a:off x="665875" y="1107694"/>
            <a:ext cx="4092194" cy="2685099"/>
            <a:chOff x="496804" y="808594"/>
            <a:chExt cx="4092194" cy="2685099"/>
          </a:xfrm>
        </p:grpSpPr>
        <p:pic>
          <p:nvPicPr>
            <p:cNvPr id="39" name="תמונה 3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804" y="808594"/>
              <a:ext cx="4092194" cy="2685099"/>
            </a:xfrm>
            <a:prstGeom prst="rect">
              <a:avLst/>
            </a:prstGeom>
          </p:spPr>
        </p:pic>
        <p:sp>
          <p:nvSpPr>
            <p:cNvPr id="8" name="מלבן 7"/>
            <p:cNvSpPr/>
            <p:nvPr/>
          </p:nvSpPr>
          <p:spPr>
            <a:xfrm>
              <a:off x="942340" y="1585901"/>
              <a:ext cx="143180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he-IL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עובדי </a:t>
              </a:r>
              <a:r>
                <a:rPr lang="he-IL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משרד</a:t>
              </a:r>
              <a:endParaRPr lang="he-IL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9" name="מלבן 18"/>
            <p:cNvSpPr/>
            <p:nvPr/>
          </p:nvSpPr>
          <p:spPr>
            <a:xfrm>
              <a:off x="1849799" y="1086032"/>
              <a:ext cx="95090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he-IL" sz="2400" dirty="0" smtClean="0">
                  <a:solidFill>
                    <a:srgbClr val="9573A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2,500</a:t>
              </a:r>
              <a:endParaRPr lang="he-IL" sz="2400" dirty="0">
                <a:solidFill>
                  <a:srgbClr val="9573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46" name="קבוצה 45"/>
          <p:cNvGrpSpPr/>
          <p:nvPr/>
        </p:nvGrpSpPr>
        <p:grpSpPr>
          <a:xfrm>
            <a:off x="-177257" y="2764588"/>
            <a:ext cx="4819756" cy="1692042"/>
            <a:chOff x="-326254" y="2466418"/>
            <a:chExt cx="4819756" cy="1692042"/>
          </a:xfrm>
        </p:grpSpPr>
        <p:pic>
          <p:nvPicPr>
            <p:cNvPr id="38" name="תמונה 3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26254" y="2466418"/>
              <a:ext cx="4819756" cy="1692042"/>
            </a:xfrm>
            <a:prstGeom prst="rect">
              <a:avLst/>
            </a:prstGeom>
          </p:spPr>
        </p:pic>
        <p:sp>
          <p:nvSpPr>
            <p:cNvPr id="16" name="מלבן 15"/>
            <p:cNvSpPr/>
            <p:nvPr/>
          </p:nvSpPr>
          <p:spPr>
            <a:xfrm>
              <a:off x="98763" y="3238337"/>
              <a:ext cx="177965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he-IL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רשויות ובעלויות</a:t>
              </a:r>
              <a:endParaRPr lang="he-IL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7" name="מלבן 16"/>
            <p:cNvSpPr/>
            <p:nvPr/>
          </p:nvSpPr>
          <p:spPr>
            <a:xfrm>
              <a:off x="1169759" y="2770298"/>
              <a:ext cx="95090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he-IL" sz="2400" dirty="0" smtClean="0">
                  <a:solidFill>
                    <a:srgbClr val="37AADA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2,260</a:t>
              </a:r>
              <a:endParaRPr lang="he-IL" sz="2400" dirty="0">
                <a:solidFill>
                  <a:srgbClr val="37AAD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47" name="קבוצה 46"/>
          <p:cNvGrpSpPr/>
          <p:nvPr/>
        </p:nvGrpSpPr>
        <p:grpSpPr>
          <a:xfrm>
            <a:off x="854204" y="3662128"/>
            <a:ext cx="3906698" cy="2008116"/>
            <a:chOff x="705207" y="3363958"/>
            <a:chExt cx="3906698" cy="2008116"/>
          </a:xfrm>
        </p:grpSpPr>
        <p:pic>
          <p:nvPicPr>
            <p:cNvPr id="37" name="תמונה 3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5207" y="3363958"/>
              <a:ext cx="3906698" cy="2008116"/>
            </a:xfrm>
            <a:prstGeom prst="rect">
              <a:avLst/>
            </a:prstGeom>
          </p:spPr>
        </p:pic>
        <p:sp>
          <p:nvSpPr>
            <p:cNvPr id="14" name="מלבן 13"/>
            <p:cNvSpPr/>
            <p:nvPr/>
          </p:nvSpPr>
          <p:spPr>
            <a:xfrm>
              <a:off x="1191021" y="4833819"/>
              <a:ext cx="10807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he-IL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בתי ספר</a:t>
              </a:r>
              <a:endParaRPr lang="he-IL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5" name="מלבן 14"/>
            <p:cNvSpPr/>
            <p:nvPr/>
          </p:nvSpPr>
          <p:spPr>
            <a:xfrm>
              <a:off x="2002272" y="4352674"/>
              <a:ext cx="95090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he-IL" sz="2400" dirty="0" smtClean="0">
                  <a:solidFill>
                    <a:srgbClr val="85B027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4,500</a:t>
              </a:r>
              <a:endParaRPr lang="he-IL" sz="2400" dirty="0">
                <a:solidFill>
                  <a:srgbClr val="85B027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8" name="כותרת 1"/>
          <p:cNvSpPr txBox="1">
            <a:spLocks/>
          </p:cNvSpPr>
          <p:nvPr/>
        </p:nvSpPr>
        <p:spPr>
          <a:xfrm>
            <a:off x="0" y="-27384"/>
            <a:ext cx="9144000" cy="52322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28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פורטלים תפעוליים – הנגשה יזומה של מידע </a:t>
            </a:r>
            <a:endParaRPr lang="he-IL" sz="28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4325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תמונה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9824"/>
            <a:ext cx="9223765" cy="6917824"/>
          </a:xfrm>
          <a:prstGeom prst="rect">
            <a:avLst/>
          </a:prstGeom>
        </p:spPr>
      </p:pic>
      <p:grpSp>
        <p:nvGrpSpPr>
          <p:cNvPr id="20" name="קבוצה 19"/>
          <p:cNvGrpSpPr/>
          <p:nvPr/>
        </p:nvGrpSpPr>
        <p:grpSpPr>
          <a:xfrm>
            <a:off x="5744167" y="1415634"/>
            <a:ext cx="1764285" cy="2455194"/>
            <a:chOff x="5818595" y="1415634"/>
            <a:chExt cx="1764285" cy="2455194"/>
          </a:xfrm>
        </p:grpSpPr>
        <p:pic>
          <p:nvPicPr>
            <p:cNvPr id="12" name="תמונה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8595" y="1415634"/>
              <a:ext cx="1764285" cy="2455194"/>
            </a:xfrm>
            <a:prstGeom prst="rect">
              <a:avLst/>
            </a:prstGeom>
          </p:spPr>
        </p:pic>
        <p:sp>
          <p:nvSpPr>
            <p:cNvPr id="14" name="מלבן 13"/>
            <p:cNvSpPr/>
            <p:nvPr/>
          </p:nvSpPr>
          <p:spPr>
            <a:xfrm>
              <a:off x="6029720" y="1772816"/>
              <a:ext cx="1342034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he-IL" sz="16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פורטל </a:t>
              </a:r>
            </a:p>
            <a:p>
              <a:pPr algn="ctr"/>
              <a:r>
                <a:rPr lang="he-IL" sz="16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עובדי </a:t>
              </a:r>
              <a:r>
                <a:rPr lang="he-IL" sz="16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הוראה</a:t>
              </a:r>
            </a:p>
          </p:txBody>
        </p:sp>
      </p:grpSp>
      <p:grpSp>
        <p:nvGrpSpPr>
          <p:cNvPr id="21" name="קבוצה 20"/>
          <p:cNvGrpSpPr/>
          <p:nvPr/>
        </p:nvGrpSpPr>
        <p:grpSpPr>
          <a:xfrm>
            <a:off x="3825507" y="1387794"/>
            <a:ext cx="1764285" cy="2455194"/>
            <a:chOff x="3899935" y="1387794"/>
            <a:chExt cx="1764285" cy="2455194"/>
          </a:xfrm>
        </p:grpSpPr>
        <p:pic>
          <p:nvPicPr>
            <p:cNvPr id="11" name="תמונה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9935" y="1387794"/>
              <a:ext cx="1764285" cy="2455194"/>
            </a:xfrm>
            <a:prstGeom prst="rect">
              <a:avLst/>
            </a:prstGeom>
          </p:spPr>
        </p:pic>
        <p:sp>
          <p:nvSpPr>
            <p:cNvPr id="15" name="מלבן 14"/>
            <p:cNvSpPr/>
            <p:nvPr/>
          </p:nvSpPr>
          <p:spPr>
            <a:xfrm>
              <a:off x="4211960" y="1772816"/>
              <a:ext cx="97654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he-IL" sz="16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פורטל </a:t>
              </a:r>
            </a:p>
            <a:p>
              <a:pPr algn="ctr"/>
              <a:r>
                <a:rPr lang="he-IL" sz="16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תלמידים</a:t>
              </a:r>
              <a:endPara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22" name="קבוצה 21"/>
          <p:cNvGrpSpPr/>
          <p:nvPr/>
        </p:nvGrpSpPr>
        <p:grpSpPr>
          <a:xfrm>
            <a:off x="1775258" y="1459521"/>
            <a:ext cx="1764285" cy="2455194"/>
            <a:chOff x="1849686" y="1459521"/>
            <a:chExt cx="1764285" cy="2455194"/>
          </a:xfrm>
        </p:grpSpPr>
        <p:pic>
          <p:nvPicPr>
            <p:cNvPr id="10" name="תמונה 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9686" y="1459521"/>
              <a:ext cx="1764285" cy="2455194"/>
            </a:xfrm>
            <a:prstGeom prst="rect">
              <a:avLst/>
            </a:prstGeom>
          </p:spPr>
        </p:pic>
        <p:sp>
          <p:nvSpPr>
            <p:cNvPr id="16" name="מלבן 15"/>
            <p:cNvSpPr/>
            <p:nvPr/>
          </p:nvSpPr>
          <p:spPr>
            <a:xfrm>
              <a:off x="2316490" y="1772816"/>
              <a:ext cx="76335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he-IL" sz="16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פורטל</a:t>
              </a:r>
            </a:p>
            <a:p>
              <a:pPr algn="ctr"/>
              <a:r>
                <a:rPr lang="he-IL" sz="16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הורים</a:t>
              </a:r>
              <a:endPara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23" name="קבוצה 22"/>
          <p:cNvGrpSpPr/>
          <p:nvPr/>
        </p:nvGrpSpPr>
        <p:grpSpPr>
          <a:xfrm>
            <a:off x="5770256" y="4149080"/>
            <a:ext cx="1764285" cy="2455194"/>
            <a:chOff x="5844684" y="4149080"/>
            <a:chExt cx="1764285" cy="2455194"/>
          </a:xfrm>
        </p:grpSpPr>
        <p:pic>
          <p:nvPicPr>
            <p:cNvPr id="9" name="תמונה 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4684" y="4149080"/>
              <a:ext cx="1764285" cy="2455194"/>
            </a:xfrm>
            <a:prstGeom prst="rect">
              <a:avLst/>
            </a:prstGeom>
          </p:spPr>
        </p:pic>
        <p:sp>
          <p:nvSpPr>
            <p:cNvPr id="17" name="מלבן 16"/>
            <p:cNvSpPr/>
            <p:nvPr/>
          </p:nvSpPr>
          <p:spPr>
            <a:xfrm>
              <a:off x="6156176" y="4509120"/>
              <a:ext cx="112402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he-IL" sz="16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פורטל </a:t>
              </a:r>
            </a:p>
            <a:p>
              <a:pPr algn="ctr"/>
              <a:r>
                <a:rPr lang="he-IL" sz="16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בתי הספר</a:t>
              </a:r>
              <a:endPara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24" name="קבוצה 23"/>
          <p:cNvGrpSpPr/>
          <p:nvPr/>
        </p:nvGrpSpPr>
        <p:grpSpPr>
          <a:xfrm>
            <a:off x="3791380" y="4175153"/>
            <a:ext cx="1764285" cy="2455194"/>
            <a:chOff x="3865808" y="4175153"/>
            <a:chExt cx="1764285" cy="2455194"/>
          </a:xfrm>
        </p:grpSpPr>
        <p:pic>
          <p:nvPicPr>
            <p:cNvPr id="8" name="תמונה 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5808" y="4175153"/>
              <a:ext cx="1764285" cy="2455194"/>
            </a:xfrm>
            <a:prstGeom prst="rect">
              <a:avLst/>
            </a:prstGeom>
          </p:spPr>
        </p:pic>
        <p:sp>
          <p:nvSpPr>
            <p:cNvPr id="18" name="מלבן 17"/>
            <p:cNvSpPr/>
            <p:nvPr/>
          </p:nvSpPr>
          <p:spPr>
            <a:xfrm>
              <a:off x="3920953" y="4509120"/>
              <a:ext cx="160973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he-IL" sz="16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פורטל </a:t>
              </a:r>
            </a:p>
            <a:p>
              <a:pPr algn="ctr"/>
              <a:r>
                <a:rPr lang="he-IL" sz="16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רשויות ובעלויות</a:t>
              </a:r>
              <a:endPara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25" name="קבוצה 24"/>
          <p:cNvGrpSpPr/>
          <p:nvPr/>
        </p:nvGrpSpPr>
        <p:grpSpPr>
          <a:xfrm>
            <a:off x="1763688" y="4174398"/>
            <a:ext cx="1764285" cy="2455194"/>
            <a:chOff x="1838116" y="4174398"/>
            <a:chExt cx="1764285" cy="2455194"/>
          </a:xfrm>
        </p:grpSpPr>
        <p:pic>
          <p:nvPicPr>
            <p:cNvPr id="5" name="תמונה 4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8116" y="4174398"/>
              <a:ext cx="1764285" cy="2455194"/>
            </a:xfrm>
            <a:prstGeom prst="rect">
              <a:avLst/>
            </a:prstGeom>
          </p:spPr>
        </p:pic>
        <p:sp>
          <p:nvSpPr>
            <p:cNvPr id="19" name="מלבן 18"/>
            <p:cNvSpPr/>
            <p:nvPr/>
          </p:nvSpPr>
          <p:spPr>
            <a:xfrm>
              <a:off x="2306523" y="4496487"/>
              <a:ext cx="82747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he-IL" sz="16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פורטל </a:t>
              </a:r>
            </a:p>
            <a:p>
              <a:pPr algn="ctr"/>
              <a:r>
                <a:rPr lang="he-IL" sz="16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ארגוני</a:t>
              </a:r>
              <a:endPara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6" name="כותרת 1"/>
          <p:cNvSpPr txBox="1">
            <a:spLocks/>
          </p:cNvSpPr>
          <p:nvPr/>
        </p:nvSpPr>
        <p:spPr>
          <a:xfrm>
            <a:off x="0" y="-27384"/>
            <a:ext cx="9144000" cy="52322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28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תפיסת השירות החדשה – בית לכל קהל יעד</a:t>
            </a:r>
            <a:endParaRPr lang="he-IL" sz="28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1633600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כותרת 1"/>
          <p:cNvSpPr txBox="1">
            <a:spLocks/>
          </p:cNvSpPr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/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he-IL" sz="28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תפיסת </a:t>
            </a:r>
            <a:r>
              <a:rPr lang="he-IL" sz="2800" b="1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שירות הלקוחות החדשה</a:t>
            </a:r>
            <a:endParaRPr lang="he-IL" sz="28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8853" y="-356602"/>
            <a:ext cx="9660565" cy="7245424"/>
          </a:xfrm>
          <a:prstGeom prst="rect">
            <a:avLst/>
          </a:prstGeom>
        </p:spPr>
      </p:pic>
      <p:grpSp>
        <p:nvGrpSpPr>
          <p:cNvPr id="15" name="קבוצה 14"/>
          <p:cNvGrpSpPr/>
          <p:nvPr/>
        </p:nvGrpSpPr>
        <p:grpSpPr>
          <a:xfrm>
            <a:off x="5508104" y="4698181"/>
            <a:ext cx="2849780" cy="1874738"/>
            <a:chOff x="5508104" y="4698181"/>
            <a:chExt cx="2849780" cy="1874738"/>
          </a:xfrm>
        </p:grpSpPr>
        <p:pic>
          <p:nvPicPr>
            <p:cNvPr id="8" name="תמונה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31211" y="4698181"/>
              <a:ext cx="2026673" cy="1838769"/>
            </a:xfrm>
            <a:prstGeom prst="rect">
              <a:avLst/>
            </a:prstGeom>
          </p:spPr>
        </p:pic>
        <p:sp>
          <p:nvSpPr>
            <p:cNvPr id="9" name="תרשים זרימה: מסיים 8">
              <a:hlinkClick r:id="rId4" action="ppaction://hlinksldjump"/>
            </p:cNvPr>
            <p:cNvSpPr/>
            <p:nvPr/>
          </p:nvSpPr>
          <p:spPr>
            <a:xfrm>
              <a:off x="5508104" y="6187764"/>
              <a:ext cx="1287760" cy="385155"/>
            </a:xfrm>
            <a:prstGeom prst="flowChartTerminator">
              <a:avLst/>
            </a:prstGeom>
            <a:solidFill>
              <a:srgbClr val="D93373">
                <a:alpha val="72941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he-IL" sz="1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מידע כללי</a:t>
              </a:r>
              <a:endParaRPr lang="he-IL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16" name="קבוצה 15"/>
          <p:cNvGrpSpPr/>
          <p:nvPr/>
        </p:nvGrpSpPr>
        <p:grpSpPr>
          <a:xfrm>
            <a:off x="6156176" y="2708920"/>
            <a:ext cx="2026673" cy="1838769"/>
            <a:chOff x="6156176" y="2708920"/>
            <a:chExt cx="2026673" cy="1838769"/>
          </a:xfrm>
        </p:grpSpPr>
        <p:pic>
          <p:nvPicPr>
            <p:cNvPr id="7" name="תמונה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6176" y="2708920"/>
              <a:ext cx="2026673" cy="1838769"/>
            </a:xfrm>
            <a:prstGeom prst="rect">
              <a:avLst/>
            </a:prstGeom>
          </p:spPr>
        </p:pic>
        <p:sp>
          <p:nvSpPr>
            <p:cNvPr id="10" name="תרשים זרימה: מסיים 9">
              <a:hlinkClick r:id="rId6" action="ppaction://hlinksldjump"/>
            </p:cNvPr>
            <p:cNvSpPr/>
            <p:nvPr/>
          </p:nvSpPr>
          <p:spPr>
            <a:xfrm>
              <a:off x="6858012" y="4028157"/>
              <a:ext cx="1324837" cy="396244"/>
            </a:xfrm>
            <a:prstGeom prst="flowChartTerminator">
              <a:avLst/>
            </a:prstGeom>
            <a:solidFill>
              <a:srgbClr val="FE6729">
                <a:alpha val="7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he-IL" sz="1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מידע אישי</a:t>
              </a:r>
              <a:endParaRPr lang="he-IL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17" name="קבוצה 16"/>
          <p:cNvGrpSpPr/>
          <p:nvPr/>
        </p:nvGrpSpPr>
        <p:grpSpPr>
          <a:xfrm>
            <a:off x="2346578" y="2315903"/>
            <a:ext cx="3960440" cy="1838769"/>
            <a:chOff x="2346578" y="2315903"/>
            <a:chExt cx="3960440" cy="1838769"/>
          </a:xfrm>
        </p:grpSpPr>
        <p:pic>
          <p:nvPicPr>
            <p:cNvPr id="6" name="תמונה 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7984" y="2315903"/>
              <a:ext cx="1879034" cy="1838769"/>
            </a:xfrm>
            <a:prstGeom prst="rect">
              <a:avLst/>
            </a:prstGeom>
          </p:spPr>
        </p:pic>
        <p:sp>
          <p:nvSpPr>
            <p:cNvPr id="11" name="תרשים זרימה: מסיים 10">
              <a:hlinkClick r:id="rId8" action="ppaction://hlinksldjump"/>
            </p:cNvPr>
            <p:cNvSpPr/>
            <p:nvPr/>
          </p:nvSpPr>
          <p:spPr>
            <a:xfrm>
              <a:off x="2346578" y="3695097"/>
              <a:ext cx="2513455" cy="403200"/>
            </a:xfrm>
            <a:prstGeom prst="flowChartTerminator">
              <a:avLst/>
            </a:prstGeom>
            <a:solidFill>
              <a:srgbClr val="6F50B8">
                <a:alpha val="5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rIns="72000" rtlCol="1" anchor="ctr"/>
            <a:lstStyle/>
            <a:p>
              <a:pPr algn="ctr"/>
              <a:r>
                <a:rPr lang="he-IL" sz="1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תשובות לשאלות נפוצות</a:t>
              </a:r>
              <a:endParaRPr lang="he-IL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19" name="קבוצה 18"/>
          <p:cNvGrpSpPr/>
          <p:nvPr/>
        </p:nvGrpSpPr>
        <p:grpSpPr>
          <a:xfrm>
            <a:off x="611560" y="1789535"/>
            <a:ext cx="2949537" cy="1838769"/>
            <a:chOff x="611560" y="1789535"/>
            <a:chExt cx="2949537" cy="1838769"/>
          </a:xfrm>
        </p:grpSpPr>
        <p:pic>
          <p:nvPicPr>
            <p:cNvPr id="4" name="תמונה 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82063" y="1789535"/>
              <a:ext cx="1879034" cy="1838769"/>
            </a:xfrm>
            <a:prstGeom prst="rect">
              <a:avLst/>
            </a:prstGeom>
          </p:spPr>
        </p:pic>
        <p:sp>
          <p:nvSpPr>
            <p:cNvPr id="12" name="תרשים זרימה: מסיים 11">
              <a:hlinkClick r:id="rId10" action="ppaction://hlinksldjump"/>
            </p:cNvPr>
            <p:cNvSpPr/>
            <p:nvPr/>
          </p:nvSpPr>
          <p:spPr>
            <a:xfrm>
              <a:off x="611560" y="3068960"/>
              <a:ext cx="1586222" cy="401261"/>
            </a:xfrm>
            <a:prstGeom prst="flowChartTerminator">
              <a:avLst/>
            </a:prstGeom>
            <a:solidFill>
              <a:srgbClr val="00A8B0">
                <a:alpha val="5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he-IL" sz="1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פנייה מקוונת</a:t>
              </a:r>
              <a:endParaRPr lang="he-IL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18" name="קבוצה 17"/>
          <p:cNvGrpSpPr/>
          <p:nvPr/>
        </p:nvGrpSpPr>
        <p:grpSpPr>
          <a:xfrm>
            <a:off x="2915816" y="653635"/>
            <a:ext cx="2081492" cy="1838769"/>
            <a:chOff x="2915816" y="653635"/>
            <a:chExt cx="2081492" cy="1838769"/>
          </a:xfrm>
        </p:grpSpPr>
        <p:pic>
          <p:nvPicPr>
            <p:cNvPr id="5" name="תמונה 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5816" y="653635"/>
              <a:ext cx="1879034" cy="1838769"/>
            </a:xfrm>
            <a:prstGeom prst="rect">
              <a:avLst/>
            </a:prstGeom>
          </p:spPr>
        </p:pic>
        <p:sp>
          <p:nvSpPr>
            <p:cNvPr id="13" name="תרשים זרימה: מסיים 12">
              <a:hlinkClick r:id="rId12" action="ppaction://hlinksldjump"/>
            </p:cNvPr>
            <p:cNvSpPr/>
            <p:nvPr/>
          </p:nvSpPr>
          <p:spPr>
            <a:xfrm>
              <a:off x="3594867" y="1866139"/>
              <a:ext cx="1402441" cy="378560"/>
            </a:xfrm>
            <a:prstGeom prst="flowChartTerminator">
              <a:avLst/>
            </a:prstGeom>
            <a:solidFill>
              <a:srgbClr val="8BC425">
                <a:alpha val="72941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he-IL" sz="1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מוקד טלפוני</a:t>
              </a:r>
              <a:endParaRPr lang="he-IL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20" name="קבוצה 19"/>
          <p:cNvGrpSpPr/>
          <p:nvPr/>
        </p:nvGrpSpPr>
        <p:grpSpPr>
          <a:xfrm>
            <a:off x="467544" y="116632"/>
            <a:ext cx="2386538" cy="1838769"/>
            <a:chOff x="467544" y="116632"/>
            <a:chExt cx="2386538" cy="1838769"/>
          </a:xfrm>
        </p:grpSpPr>
        <p:pic>
          <p:nvPicPr>
            <p:cNvPr id="3" name="תמונה 2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116632"/>
              <a:ext cx="1879034" cy="1838769"/>
            </a:xfrm>
            <a:prstGeom prst="rect">
              <a:avLst/>
            </a:prstGeom>
          </p:spPr>
        </p:pic>
        <p:sp>
          <p:nvSpPr>
            <p:cNvPr id="14" name="תרשים זרימה: מסיים 13">
              <a:hlinkClick r:id="rId12" action="ppaction://hlinksldjump"/>
            </p:cNvPr>
            <p:cNvSpPr/>
            <p:nvPr/>
          </p:nvSpPr>
          <p:spPr>
            <a:xfrm>
              <a:off x="1125890" y="1327466"/>
              <a:ext cx="1728192" cy="369603"/>
            </a:xfrm>
            <a:prstGeom prst="flowChartTerminator">
              <a:avLst/>
            </a:prstGeom>
            <a:solidFill>
              <a:srgbClr val="FDA724">
                <a:alpha val="7254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he-IL" sz="1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יחידות המשרד</a:t>
              </a:r>
              <a:endParaRPr lang="he-IL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76721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341"/>
          <a:stretch/>
        </p:blipFill>
        <p:spPr bwMode="auto">
          <a:xfrm>
            <a:off x="395536" y="-27384"/>
            <a:ext cx="8382000" cy="69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triped Right Arrow 1">
            <a:hlinkClick r:id="rId4" action="ppaction://hlinksldjump"/>
          </p:cNvPr>
          <p:cNvSpPr/>
          <p:nvPr/>
        </p:nvSpPr>
        <p:spPr>
          <a:xfrm>
            <a:off x="9214" y="6381328"/>
            <a:ext cx="561475" cy="347561"/>
          </a:xfrm>
          <a:prstGeom prst="stripedRightArrow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628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.00879 L -2.5E-6 -0.40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07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iped Right Arrow 1">
            <a:hlinkClick r:id="rId2" action="ppaction://hlinksldjump"/>
          </p:cNvPr>
          <p:cNvSpPr/>
          <p:nvPr/>
        </p:nvSpPr>
        <p:spPr>
          <a:xfrm>
            <a:off x="29310" y="6510439"/>
            <a:ext cx="561475" cy="347561"/>
          </a:xfrm>
          <a:prstGeom prst="stripedRightArrow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AutoShape 2" descr="filesystem:chrome-extension://fdpohaocaechififmbbbbbknoalclacl/temporary/screencapture-poh-education-gov-il-PniotVemokdeiSherut-Pages-PtichatPniya-aspx-1510745110125.png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3" name="AutoShape 4" descr="filesystem:chrome-extension://fdpohaocaechififmbbbbbknoalclacl/temporary/screencapture-poh-education-gov-il-PniotVemokdeiSherut-Pages-PtichatPniya-aspx-1510745110125.png"/>
          <p:cNvSpPr>
            <a:spLocks noChangeAspect="1" noChangeArrowheads="1"/>
          </p:cNvSpPr>
          <p:nvPr/>
        </p:nvSpPr>
        <p:spPr bwMode="auto">
          <a:xfrm>
            <a:off x="9075738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83" t="1372" r="13427" b="26751"/>
          <a:stretch/>
        </p:blipFill>
        <p:spPr>
          <a:xfrm>
            <a:off x="1358537" y="-51133"/>
            <a:ext cx="6237800" cy="6909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24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2" y="-675456"/>
            <a:ext cx="9080243" cy="6669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triped Right Arrow 1">
            <a:hlinkClick r:id="rId3" action="ppaction://hlinksldjump"/>
          </p:cNvPr>
          <p:cNvSpPr/>
          <p:nvPr/>
        </p:nvSpPr>
        <p:spPr>
          <a:xfrm>
            <a:off x="8566" y="6381328"/>
            <a:ext cx="561475" cy="347561"/>
          </a:xfrm>
          <a:prstGeom prst="stripedRightArrow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48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37" b="1025"/>
          <a:stretch/>
        </p:blipFill>
        <p:spPr>
          <a:xfrm>
            <a:off x="251520" y="0"/>
            <a:ext cx="8762725" cy="6860801"/>
          </a:xfrm>
          <a:prstGeom prst="rect">
            <a:avLst/>
          </a:prstGeom>
        </p:spPr>
      </p:pic>
      <p:sp>
        <p:nvSpPr>
          <p:cNvPr id="3" name="Striped Right Arrow 1">
            <a:hlinkClick r:id="rId3" action="ppaction://hlinksldjump"/>
          </p:cNvPr>
          <p:cNvSpPr/>
          <p:nvPr/>
        </p:nvSpPr>
        <p:spPr>
          <a:xfrm>
            <a:off x="9214" y="6513240"/>
            <a:ext cx="561475" cy="347561"/>
          </a:xfrm>
          <a:prstGeom prst="stripedRightArrow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31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394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triped Right Arrow 1">
            <a:hlinkClick r:id="rId3" action="ppaction://hlinksldjump"/>
          </p:cNvPr>
          <p:cNvSpPr/>
          <p:nvPr/>
        </p:nvSpPr>
        <p:spPr>
          <a:xfrm>
            <a:off x="1" y="6425144"/>
            <a:ext cx="561475" cy="347561"/>
          </a:xfrm>
          <a:prstGeom prst="stripedRightArrow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15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-57291"/>
            <a:ext cx="9144000" cy="523220"/>
          </a:xfrm>
        </p:spPr>
        <p:txBody>
          <a:bodyPr/>
          <a:lstStyle/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180 שירותים בפורטלים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14" name="טבלה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8891919"/>
              </p:ext>
            </p:extLst>
          </p:nvPr>
        </p:nvGraphicFramePr>
        <p:xfrm>
          <a:off x="0" y="404664"/>
          <a:ext cx="9176225" cy="6453335"/>
        </p:xfrm>
        <a:graphic>
          <a:graphicData uri="http://schemas.openxmlformats.org/drawingml/2006/table">
            <a:tbl>
              <a:tblPr rtl="1" firstRow="1" bandRow="1">
                <a:tableStyleId>{72833802-FEF1-4C79-8D5D-14CF1EAF98D9}</a:tableStyleId>
              </a:tblPr>
              <a:tblGrid>
                <a:gridCol w="7613692"/>
                <a:gridCol w="1562533"/>
              </a:tblGrid>
              <a:tr h="921905">
                <a:tc>
                  <a:txBody>
                    <a:bodyPr/>
                    <a:lstStyle/>
                    <a:p>
                      <a:pPr algn="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פורטל עובדי הוראה - </a:t>
                      </a:r>
                      <a:r>
                        <a:rPr lang="he-IL" sz="2400" b="1" dirty="0" err="1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מינהלי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0" dirty="0" smtClean="0">
                          <a:solidFill>
                            <a:schemeClr val="tx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21905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פורטל עובדי הוראה - פדגוגי</a:t>
                      </a:r>
                      <a:endParaRPr lang="he-IL" sz="2400" b="1" dirty="0" smtClean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0" dirty="0" smtClean="0">
                          <a:solidFill>
                            <a:schemeClr val="tx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21905">
                <a:tc>
                  <a:txBody>
                    <a:bodyPr/>
                    <a:lstStyle/>
                    <a:p>
                      <a:pPr algn="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ea typeface="Arial Unicode MS" panose="020B0604020202020204" pitchFamily="34" charset="-128"/>
                          <a:cs typeface="David" panose="020E0502060401010101" pitchFamily="34" charset="-79"/>
                        </a:rPr>
                        <a:t>פורטל בתי ספר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1905">
                <a:tc>
                  <a:txBody>
                    <a:bodyPr/>
                    <a:lstStyle/>
                    <a:p>
                      <a:pPr algn="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ea typeface="Arial Unicode MS" panose="020B0604020202020204" pitchFamily="34" charset="-128"/>
                          <a:cs typeface="David" panose="020E0502060401010101" pitchFamily="34" charset="-79"/>
                        </a:rPr>
                        <a:t>פורטל תלמידים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1905">
                <a:tc>
                  <a:txBody>
                    <a:bodyPr/>
                    <a:lstStyle/>
                    <a:p>
                      <a:pPr algn="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ea typeface="Arial Unicode MS" panose="020B0604020202020204" pitchFamily="34" charset="-128"/>
                          <a:cs typeface="David" panose="020E0502060401010101" pitchFamily="34" charset="-79"/>
                        </a:rPr>
                        <a:t>פורטל הורים לתלמידים בחינוך המיוחד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0" dirty="0" smtClean="0">
                          <a:latin typeface="David" panose="020E0502060401010101" pitchFamily="34" charset="-79"/>
                          <a:ea typeface="Arial Unicode MS" panose="020B0604020202020204" pitchFamily="34" charset="-128"/>
                          <a:cs typeface="David" panose="020E0502060401010101" pitchFamily="34" charset="-79"/>
                        </a:rPr>
                        <a:t>58</a:t>
                      </a:r>
                      <a:endParaRPr lang="he-IL" sz="2400" b="0" dirty="0"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1905">
                <a:tc>
                  <a:txBody>
                    <a:bodyPr/>
                    <a:lstStyle/>
                    <a:p>
                      <a:pPr algn="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ea typeface="Arial Unicode MS" panose="020B0604020202020204" pitchFamily="34" charset="-128"/>
                          <a:cs typeface="David" panose="020E0502060401010101" pitchFamily="34" charset="-79"/>
                        </a:rPr>
                        <a:t>פורטל רשויות ובעלויות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0" dirty="0" smtClean="0">
                          <a:latin typeface="David" panose="020E0502060401010101" pitchFamily="34" charset="-79"/>
                          <a:ea typeface="Arial Unicode MS" panose="020B0604020202020204" pitchFamily="34" charset="-128"/>
                          <a:cs typeface="David" panose="020E0502060401010101" pitchFamily="34" charset="-79"/>
                        </a:rPr>
                        <a:t>36</a:t>
                      </a:r>
                      <a:endParaRPr lang="he-IL" sz="2400" b="0" dirty="0"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1905">
                <a:tc>
                  <a:txBody>
                    <a:bodyPr/>
                    <a:lstStyle/>
                    <a:p>
                      <a:pPr algn="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ea typeface="Arial Unicode MS" panose="020B0604020202020204" pitchFamily="34" charset="-128"/>
                          <a:cs typeface="David" panose="020E0502060401010101" pitchFamily="34" charset="-79"/>
                        </a:rPr>
                        <a:t>סה"כ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ea typeface="Arial Unicode MS" panose="020B0604020202020204" pitchFamily="34" charset="-128"/>
                          <a:cs typeface="David" panose="020E0502060401010101" pitchFamily="34" charset="-79"/>
                        </a:rPr>
                        <a:t>180</a:t>
                      </a:r>
                      <a:endParaRPr lang="he-IL" sz="24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ea typeface="Arial Unicode MS" panose="020B0604020202020204" pitchFamily="34" charset="-128"/>
                        <a:cs typeface="David" panose="020E0502060401010101" pitchFamily="34" charset="-79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9033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76672"/>
            <a:ext cx="4764558" cy="6115056"/>
          </a:xfrm>
          <a:prstGeom prst="rect">
            <a:avLst/>
          </a:prstGeom>
        </p:spPr>
      </p:pic>
      <p:sp>
        <p:nvSpPr>
          <p:cNvPr id="4" name="מלבן 3"/>
          <p:cNvSpPr/>
          <p:nvPr/>
        </p:nvSpPr>
        <p:spPr>
          <a:xfrm>
            <a:off x="3021691" y="1484784"/>
            <a:ext cx="278634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פורטל </a:t>
            </a:r>
          </a:p>
          <a:p>
            <a:pPr algn="ctr"/>
            <a:r>
              <a:rPr lang="he-IL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עובדי </a:t>
            </a:r>
            <a:r>
              <a:rPr lang="he-IL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הוראה</a:t>
            </a:r>
          </a:p>
        </p:txBody>
      </p:sp>
    </p:spTree>
    <p:extLst>
      <p:ext uri="{BB962C8B-B14F-4D97-AF65-F5344CB8AC3E}">
        <p14:creationId xmlns:p14="http://schemas.microsoft.com/office/powerpoint/2010/main" val="273395463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45" y="0"/>
            <a:ext cx="858088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לחצן פעולה: קדימה או הבא 1">
            <a:hlinkClick r:id="rId3" highlightClick="1"/>
          </p:cNvPr>
          <p:cNvSpPr/>
          <p:nvPr/>
        </p:nvSpPr>
        <p:spPr>
          <a:xfrm>
            <a:off x="4001521" y="2369259"/>
            <a:ext cx="1152128" cy="1152128"/>
          </a:xfrm>
          <a:prstGeom prst="actionButtonForwardNext">
            <a:avLst/>
          </a:prstGeom>
          <a:solidFill>
            <a:schemeClr val="bg1">
              <a:alpha val="64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269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0"/>
            <a:ext cx="9153940" cy="756971"/>
          </a:xfrm>
          <a:solidFill>
            <a:schemeClr val="bg2">
              <a:lumMod val="25000"/>
            </a:schemeClr>
          </a:solidFill>
        </p:spPr>
        <p:txBody>
          <a:bodyPr>
            <a:noAutofit/>
          </a:bodyPr>
          <a:lstStyle/>
          <a:p>
            <a:r>
              <a:rPr lang="he-IL" sz="3600" dirty="0">
                <a:solidFill>
                  <a:schemeClr val="bg1"/>
                </a:solidFill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סקר פורטל עובדי הוראה</a:t>
            </a:r>
          </a:p>
        </p:txBody>
      </p:sp>
      <p:pic>
        <p:nvPicPr>
          <p:cNvPr id="3" name="תמונה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96" y="764704"/>
            <a:ext cx="8953500" cy="603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72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קבוצה 32"/>
          <p:cNvGrpSpPr/>
          <p:nvPr/>
        </p:nvGrpSpPr>
        <p:grpSpPr>
          <a:xfrm>
            <a:off x="323528" y="2444058"/>
            <a:ext cx="8430822" cy="2016224"/>
            <a:chOff x="323528" y="2444058"/>
            <a:chExt cx="8430822" cy="2016224"/>
          </a:xfrm>
        </p:grpSpPr>
        <p:grpSp>
          <p:nvGrpSpPr>
            <p:cNvPr id="30" name="קבוצה 29"/>
            <p:cNvGrpSpPr/>
            <p:nvPr/>
          </p:nvGrpSpPr>
          <p:grpSpPr>
            <a:xfrm>
              <a:off x="323528" y="2444058"/>
              <a:ext cx="8430822" cy="2016224"/>
              <a:chOff x="323528" y="2444058"/>
              <a:chExt cx="8430822" cy="2016224"/>
            </a:xfrm>
          </p:grpSpPr>
          <p:graphicFrame>
            <p:nvGraphicFramePr>
              <p:cNvPr id="2" name="תרשים 1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205747857"/>
                  </p:ext>
                </p:extLst>
              </p:nvPr>
            </p:nvGraphicFramePr>
            <p:xfrm>
              <a:off x="323528" y="2444058"/>
              <a:ext cx="4968552" cy="2016224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2"/>
              </a:graphicData>
            </a:graphic>
          </p:graphicFrame>
          <p:grpSp>
            <p:nvGrpSpPr>
              <p:cNvPr id="27" name="קבוצה 26"/>
              <p:cNvGrpSpPr/>
              <p:nvPr/>
            </p:nvGrpSpPr>
            <p:grpSpPr>
              <a:xfrm>
                <a:off x="5940560" y="2765068"/>
                <a:ext cx="2813790" cy="1152128"/>
                <a:chOff x="5940560" y="2724876"/>
                <a:chExt cx="2813790" cy="1152128"/>
              </a:xfrm>
            </p:grpSpPr>
            <p:sp>
              <p:nvSpPr>
                <p:cNvPr id="10" name="אליפסה 9"/>
                <p:cNvSpPr/>
                <p:nvPr/>
              </p:nvSpPr>
              <p:spPr>
                <a:xfrm>
                  <a:off x="7602222" y="2724876"/>
                  <a:ext cx="1152128" cy="1152128"/>
                </a:xfrm>
                <a:prstGeom prst="ellipse">
                  <a:avLst/>
                </a:prstGeom>
                <a:solidFill>
                  <a:srgbClr val="D9454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/>
                  <a:endParaRPr lang="he-IL"/>
                </a:p>
              </p:txBody>
            </p:sp>
            <p:sp>
              <p:nvSpPr>
                <p:cNvPr id="12" name="TextBox 11"/>
                <p:cNvSpPr txBox="1"/>
                <p:nvPr/>
              </p:nvSpPr>
              <p:spPr>
                <a:xfrm>
                  <a:off x="5940560" y="3108668"/>
                  <a:ext cx="1633781" cy="369332"/>
                </a:xfrm>
                <a:prstGeom prst="rect">
                  <a:avLst/>
                </a:prstGeom>
                <a:noFill/>
              </p:spPr>
              <p:txBody>
                <a:bodyPr wrap="none" rtlCol="1">
                  <a:spAutoFit/>
                </a:bodyPr>
                <a:lstStyle/>
                <a:p>
                  <a:r>
                    <a:rPr lang="he-IL" b="1" dirty="0" smtClean="0">
                      <a:solidFill>
                        <a:srgbClr val="B82630"/>
                      </a:solidFill>
                    </a:rPr>
                    <a:t>פורטל תלמידים</a:t>
                  </a:r>
                </a:p>
              </p:txBody>
            </p:sp>
            <p:pic>
              <p:nvPicPr>
                <p:cNvPr id="11" name="תמונה 10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684857" y="2909600"/>
                  <a:ext cx="893644" cy="708752"/>
                </a:xfrm>
                <a:prstGeom prst="rect">
                  <a:avLst/>
                </a:prstGeom>
              </p:spPr>
            </p:pic>
          </p:grpSp>
        </p:grpSp>
        <p:sp>
          <p:nvSpPr>
            <p:cNvPr id="16" name="הסבר מלבני מעוגל 15"/>
            <p:cNvSpPr/>
            <p:nvPr/>
          </p:nvSpPr>
          <p:spPr>
            <a:xfrm>
              <a:off x="3225616" y="2980331"/>
              <a:ext cx="1080120" cy="369333"/>
            </a:xfrm>
            <a:prstGeom prst="wedgeRoundRectCallout">
              <a:avLst>
                <a:gd name="adj1" fmla="val -21075"/>
                <a:gd name="adj2" fmla="val 77341"/>
                <a:gd name="adj3" fmla="val 16667"/>
              </a:avLst>
            </a:prstGeom>
            <a:solidFill>
              <a:schemeClr val="accent1">
                <a:lumMod val="40000"/>
                <a:lumOff val="60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r>
                <a:rPr lang="he-IL" dirty="0" smtClean="0">
                  <a:solidFill>
                    <a:schemeClr val="tx1"/>
                  </a:solidFill>
                </a:rPr>
                <a:t>298,000</a:t>
              </a:r>
              <a:endParaRPr lang="he-IL" dirty="0">
                <a:solidFill>
                  <a:schemeClr val="tx1"/>
                </a:solidFill>
              </a:endParaRPr>
            </a:p>
          </p:txBody>
        </p:sp>
        <p:sp>
          <p:nvSpPr>
            <p:cNvPr id="17" name="הסבר מלבני מעוגל 16"/>
            <p:cNvSpPr/>
            <p:nvPr/>
          </p:nvSpPr>
          <p:spPr>
            <a:xfrm>
              <a:off x="1117288" y="2550710"/>
              <a:ext cx="1080120" cy="369333"/>
            </a:xfrm>
            <a:prstGeom prst="wedgeRoundRectCallout">
              <a:avLst>
                <a:gd name="adj1" fmla="val -22315"/>
                <a:gd name="adj2" fmla="val 85730"/>
                <a:gd name="adj3" fmla="val 16667"/>
              </a:avLst>
            </a:prstGeom>
            <a:solidFill>
              <a:schemeClr val="accent1">
                <a:lumMod val="40000"/>
                <a:lumOff val="60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r>
                <a:rPr lang="he-IL" dirty="0" smtClean="0">
                  <a:solidFill>
                    <a:schemeClr val="tx1"/>
                  </a:solidFill>
                </a:rPr>
                <a:t>470,000</a:t>
              </a:r>
              <a:endParaRPr lang="he-IL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קבוצה 33"/>
          <p:cNvGrpSpPr/>
          <p:nvPr/>
        </p:nvGrpSpPr>
        <p:grpSpPr>
          <a:xfrm>
            <a:off x="323528" y="4653136"/>
            <a:ext cx="8429316" cy="2044176"/>
            <a:chOff x="323528" y="4653136"/>
            <a:chExt cx="8429316" cy="2044176"/>
          </a:xfrm>
        </p:grpSpPr>
        <p:grpSp>
          <p:nvGrpSpPr>
            <p:cNvPr id="31" name="קבוצה 30"/>
            <p:cNvGrpSpPr/>
            <p:nvPr/>
          </p:nvGrpSpPr>
          <p:grpSpPr>
            <a:xfrm>
              <a:off x="323528" y="4653136"/>
              <a:ext cx="8429316" cy="2044176"/>
              <a:chOff x="323528" y="4653136"/>
              <a:chExt cx="8429316" cy="2044176"/>
            </a:xfrm>
          </p:grpSpPr>
          <p:grpSp>
            <p:nvGrpSpPr>
              <p:cNvPr id="13" name="קבוצה 12"/>
              <p:cNvGrpSpPr/>
              <p:nvPr/>
            </p:nvGrpSpPr>
            <p:grpSpPr>
              <a:xfrm>
                <a:off x="5562188" y="4885570"/>
                <a:ext cx="3190656" cy="1152128"/>
                <a:chOff x="5622476" y="5067805"/>
                <a:chExt cx="3190656" cy="1152128"/>
              </a:xfrm>
            </p:grpSpPr>
            <p:sp>
              <p:nvSpPr>
                <p:cNvPr id="19" name="אליפסה 18"/>
                <p:cNvSpPr/>
                <p:nvPr/>
              </p:nvSpPr>
              <p:spPr>
                <a:xfrm>
                  <a:off x="7661004" y="5067805"/>
                  <a:ext cx="1152128" cy="1152128"/>
                </a:xfrm>
                <a:prstGeom prst="ellipse">
                  <a:avLst/>
                </a:prstGeom>
                <a:solidFill>
                  <a:srgbClr val="C57B9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/>
                  <a:endParaRPr lang="he-IL"/>
                </a:p>
              </p:txBody>
            </p:sp>
            <p:sp>
              <p:nvSpPr>
                <p:cNvPr id="21" name="TextBox 20"/>
                <p:cNvSpPr txBox="1"/>
                <p:nvPr/>
              </p:nvSpPr>
              <p:spPr>
                <a:xfrm>
                  <a:off x="5622476" y="5449154"/>
                  <a:ext cx="1999265" cy="369332"/>
                </a:xfrm>
                <a:prstGeom prst="rect">
                  <a:avLst/>
                </a:prstGeom>
                <a:noFill/>
              </p:spPr>
              <p:txBody>
                <a:bodyPr wrap="none" rtlCol="1">
                  <a:spAutoFit/>
                </a:bodyPr>
                <a:lstStyle/>
                <a:p>
                  <a:r>
                    <a:rPr lang="he-IL" b="1" dirty="0" smtClean="0">
                      <a:solidFill>
                        <a:srgbClr val="8B3D5B"/>
                      </a:solidFill>
                    </a:rPr>
                    <a:t>פורטל עובדי הוראה</a:t>
                  </a:r>
                </a:p>
              </p:txBody>
            </p:sp>
            <p:pic>
              <p:nvPicPr>
                <p:cNvPr id="20" name="תמונה 19"/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86216" y="5234393"/>
                  <a:ext cx="851067" cy="818951"/>
                </a:xfrm>
                <a:prstGeom prst="rect">
                  <a:avLst/>
                </a:prstGeom>
              </p:spPr>
            </p:pic>
          </p:grpSp>
          <p:graphicFrame>
            <p:nvGraphicFramePr>
              <p:cNvPr id="22" name="תרשים 21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822347189"/>
                  </p:ext>
                </p:extLst>
              </p:nvPr>
            </p:nvGraphicFramePr>
            <p:xfrm>
              <a:off x="323528" y="4653136"/>
              <a:ext cx="4968552" cy="204417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23" name="הסבר מלבני מעוגל 22"/>
              <p:cNvSpPr/>
              <p:nvPr/>
            </p:nvSpPr>
            <p:spPr>
              <a:xfrm>
                <a:off x="3131840" y="5125507"/>
                <a:ext cx="1080120" cy="369333"/>
              </a:xfrm>
              <a:prstGeom prst="wedgeRoundRectCallout">
                <a:avLst>
                  <a:gd name="adj1" fmla="val -22315"/>
                  <a:gd name="adj2" fmla="val 85730"/>
                  <a:gd name="adj3" fmla="val 16667"/>
                </a:avLst>
              </a:prstGeom>
              <a:solidFill>
                <a:schemeClr val="accent1">
                  <a:lumMod val="40000"/>
                  <a:lumOff val="60000"/>
                  <a:alpha val="6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r>
                  <a:rPr lang="he-IL" dirty="0" smtClean="0">
                    <a:solidFill>
                      <a:schemeClr val="tx1"/>
                    </a:solidFill>
                  </a:rPr>
                  <a:t>197,000</a:t>
                </a:r>
                <a:endParaRPr lang="he-IL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4" name="הסבר מלבני מעוגל 23"/>
            <p:cNvSpPr/>
            <p:nvPr/>
          </p:nvSpPr>
          <p:spPr>
            <a:xfrm>
              <a:off x="1099704" y="4800511"/>
              <a:ext cx="1080120" cy="369333"/>
            </a:xfrm>
            <a:prstGeom prst="wedgeRoundRectCallout">
              <a:avLst>
                <a:gd name="adj1" fmla="val -19911"/>
                <a:gd name="adj2" fmla="val 79382"/>
                <a:gd name="adj3" fmla="val 16667"/>
              </a:avLst>
            </a:prstGeom>
            <a:solidFill>
              <a:schemeClr val="accent1">
                <a:lumMod val="40000"/>
                <a:lumOff val="60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r>
                <a:rPr lang="he-IL" dirty="0" smtClean="0">
                  <a:solidFill>
                    <a:schemeClr val="tx1"/>
                  </a:solidFill>
                </a:rPr>
                <a:t>273,000</a:t>
              </a:r>
              <a:endParaRPr lang="he-IL" dirty="0">
                <a:solidFill>
                  <a:schemeClr val="tx1"/>
                </a:solidFill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6920831" y="6394730"/>
            <a:ext cx="1768434" cy="33855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1600" dirty="0" smtClean="0"/>
              <a:t>*משתמשים ייחודיים</a:t>
            </a:r>
            <a:endParaRPr lang="he-IL" sz="1600" dirty="0"/>
          </a:p>
        </p:txBody>
      </p:sp>
      <p:grpSp>
        <p:nvGrpSpPr>
          <p:cNvPr id="32" name="קבוצה 31"/>
          <p:cNvGrpSpPr/>
          <p:nvPr/>
        </p:nvGrpSpPr>
        <p:grpSpPr>
          <a:xfrm>
            <a:off x="323528" y="168714"/>
            <a:ext cx="8424936" cy="2091680"/>
            <a:chOff x="323528" y="168714"/>
            <a:chExt cx="8424936" cy="2091680"/>
          </a:xfrm>
        </p:grpSpPr>
        <p:grpSp>
          <p:nvGrpSpPr>
            <p:cNvPr id="29" name="קבוצה 28"/>
            <p:cNvGrpSpPr/>
            <p:nvPr/>
          </p:nvGrpSpPr>
          <p:grpSpPr>
            <a:xfrm>
              <a:off x="323528" y="168714"/>
              <a:ext cx="8424936" cy="2091680"/>
              <a:chOff x="323528" y="168714"/>
              <a:chExt cx="8424936" cy="2091680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5788495" y="852989"/>
                <a:ext cx="1779654" cy="36933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he-IL" b="1" dirty="0" smtClean="0">
                    <a:solidFill>
                      <a:srgbClr val="68891F"/>
                    </a:solidFill>
                  </a:rPr>
                  <a:t>פורטל בתי הספר</a:t>
                </a:r>
              </a:p>
            </p:txBody>
          </p:sp>
          <p:grpSp>
            <p:nvGrpSpPr>
              <p:cNvPr id="14" name="קבוצה 13"/>
              <p:cNvGrpSpPr/>
              <p:nvPr/>
            </p:nvGrpSpPr>
            <p:grpSpPr>
              <a:xfrm>
                <a:off x="7596336" y="461592"/>
                <a:ext cx="1152128" cy="1152128"/>
                <a:chOff x="7596336" y="548680"/>
                <a:chExt cx="1152128" cy="1152128"/>
              </a:xfrm>
            </p:grpSpPr>
            <p:sp>
              <p:nvSpPr>
                <p:cNvPr id="3" name="אליפסה 2"/>
                <p:cNvSpPr/>
                <p:nvPr/>
              </p:nvSpPr>
              <p:spPr>
                <a:xfrm>
                  <a:off x="7596336" y="548680"/>
                  <a:ext cx="1152128" cy="1152128"/>
                </a:xfrm>
                <a:prstGeom prst="ellipse">
                  <a:avLst/>
                </a:prstGeom>
                <a:solidFill>
                  <a:srgbClr val="85B02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/>
                  <a:endParaRPr lang="he-IL">
                    <a:solidFill>
                      <a:srgbClr val="85B027"/>
                    </a:solidFill>
                  </a:endParaRPr>
                </a:p>
              </p:txBody>
            </p:sp>
            <p:pic>
              <p:nvPicPr>
                <p:cNvPr id="4" name="תמונה 3"/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813732" y="763178"/>
                  <a:ext cx="691691" cy="723131"/>
                </a:xfrm>
                <a:prstGeom prst="rect">
                  <a:avLst/>
                </a:prstGeom>
              </p:spPr>
            </p:pic>
          </p:grpSp>
          <p:graphicFrame>
            <p:nvGraphicFramePr>
              <p:cNvPr id="6" name="תרשים 5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4239676028"/>
                  </p:ext>
                </p:extLst>
              </p:nvPr>
            </p:nvGraphicFramePr>
            <p:xfrm>
              <a:off x="323528" y="168714"/>
              <a:ext cx="4950296" cy="209168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7"/>
              </a:graphicData>
            </a:graphic>
          </p:graphicFrame>
        </p:grpSp>
        <p:sp>
          <p:nvSpPr>
            <p:cNvPr id="9" name="הסבר מלבני מעוגל 8"/>
            <p:cNvSpPr/>
            <p:nvPr/>
          </p:nvSpPr>
          <p:spPr>
            <a:xfrm>
              <a:off x="1111424" y="434296"/>
              <a:ext cx="936104" cy="369333"/>
            </a:xfrm>
            <a:prstGeom prst="wedgeRoundRectCallout">
              <a:avLst>
                <a:gd name="adj1" fmla="val -18742"/>
                <a:gd name="adj2" fmla="val 76888"/>
                <a:gd name="adj3" fmla="val 16667"/>
              </a:avLst>
            </a:prstGeom>
            <a:solidFill>
              <a:schemeClr val="accent1">
                <a:lumMod val="40000"/>
                <a:lumOff val="60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r>
                <a:rPr lang="he-IL" dirty="0" smtClean="0">
                  <a:solidFill>
                    <a:schemeClr val="tx1"/>
                  </a:solidFill>
                </a:rPr>
                <a:t>16,400</a:t>
              </a:r>
              <a:endParaRPr lang="he-IL" dirty="0">
                <a:solidFill>
                  <a:schemeClr val="tx1"/>
                </a:solidFill>
              </a:endParaRPr>
            </a:p>
          </p:txBody>
        </p:sp>
        <p:sp>
          <p:nvSpPr>
            <p:cNvPr id="28" name="הסבר מלבני מעוגל 27"/>
            <p:cNvSpPr/>
            <p:nvPr/>
          </p:nvSpPr>
          <p:spPr>
            <a:xfrm>
              <a:off x="3225616" y="1123031"/>
              <a:ext cx="936104" cy="369333"/>
            </a:xfrm>
            <a:prstGeom prst="wedgeRoundRectCallout">
              <a:avLst>
                <a:gd name="adj1" fmla="val -18742"/>
                <a:gd name="adj2" fmla="val 76888"/>
                <a:gd name="adj3" fmla="val 16667"/>
              </a:avLst>
            </a:prstGeom>
            <a:solidFill>
              <a:schemeClr val="accent1">
                <a:lumMod val="40000"/>
                <a:lumOff val="60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r>
                <a:rPr lang="he-IL" dirty="0" smtClean="0">
                  <a:solidFill>
                    <a:schemeClr val="tx1"/>
                  </a:solidFill>
                </a:rPr>
                <a:t>6,400</a:t>
              </a:r>
              <a:endParaRPr lang="he-IL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7782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תרשים זרימה: נתונים מאוחסנים 6"/>
          <p:cNvSpPr/>
          <p:nvPr/>
        </p:nvSpPr>
        <p:spPr>
          <a:xfrm rot="10800000">
            <a:off x="65186" y="3253621"/>
            <a:ext cx="1267557" cy="297363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9463 w 10000"/>
              <a:gd name="connsiteY1" fmla="*/ 91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9463"/>
              <a:gd name="connsiteY0" fmla="*/ 0 h 10000"/>
              <a:gd name="connsiteX1" fmla="*/ 9463 w 9463"/>
              <a:gd name="connsiteY1" fmla="*/ 91 h 10000"/>
              <a:gd name="connsiteX2" fmla="*/ 8333 w 9463"/>
              <a:gd name="connsiteY2" fmla="*/ 5000 h 10000"/>
              <a:gd name="connsiteX3" fmla="*/ 9222 w 9463"/>
              <a:gd name="connsiteY3" fmla="*/ 9909 h 10000"/>
              <a:gd name="connsiteX4" fmla="*/ 1667 w 9463"/>
              <a:gd name="connsiteY4" fmla="*/ 10000 h 10000"/>
              <a:gd name="connsiteX5" fmla="*/ 0 w 9463"/>
              <a:gd name="connsiteY5" fmla="*/ 5000 h 10000"/>
              <a:gd name="connsiteX6" fmla="*/ 1667 w 9463"/>
              <a:gd name="connsiteY6" fmla="*/ 0 h 10000"/>
              <a:gd name="connsiteX0" fmla="*/ 1762 w 10085"/>
              <a:gd name="connsiteY0" fmla="*/ 0 h 10000"/>
              <a:gd name="connsiteX1" fmla="*/ 10000 w 10085"/>
              <a:gd name="connsiteY1" fmla="*/ 91 h 10000"/>
              <a:gd name="connsiteX2" fmla="*/ 8806 w 10085"/>
              <a:gd name="connsiteY2" fmla="*/ 5000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8806 w 10085"/>
              <a:gd name="connsiteY2" fmla="*/ 5000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345 w 10085"/>
              <a:gd name="connsiteY2" fmla="*/ 5547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345 w 10085"/>
              <a:gd name="connsiteY2" fmla="*/ 5547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10000 w 10085"/>
              <a:gd name="connsiteY1" fmla="*/ 0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478 w 9801"/>
              <a:gd name="connsiteY0" fmla="*/ 0 h 10000"/>
              <a:gd name="connsiteX1" fmla="*/ 9716 w 9801"/>
              <a:gd name="connsiteY1" fmla="*/ 0 h 10000"/>
              <a:gd name="connsiteX2" fmla="*/ 8777 w 9801"/>
              <a:gd name="connsiteY2" fmla="*/ 5091 h 10000"/>
              <a:gd name="connsiteX3" fmla="*/ 9801 w 9801"/>
              <a:gd name="connsiteY3" fmla="*/ 10000 h 10000"/>
              <a:gd name="connsiteX4" fmla="*/ 1478 w 9801"/>
              <a:gd name="connsiteY4" fmla="*/ 10000 h 10000"/>
              <a:gd name="connsiteX5" fmla="*/ 0 w 9801"/>
              <a:gd name="connsiteY5" fmla="*/ 5000 h 10000"/>
              <a:gd name="connsiteX6" fmla="*/ 1478 w 9801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798 w 10290"/>
              <a:gd name="connsiteY0" fmla="*/ 0 h 10000"/>
              <a:gd name="connsiteX1" fmla="*/ 10203 w 10290"/>
              <a:gd name="connsiteY1" fmla="*/ 0 h 10000"/>
              <a:gd name="connsiteX2" fmla="*/ 9245 w 10290"/>
              <a:gd name="connsiteY2" fmla="*/ 5091 h 10000"/>
              <a:gd name="connsiteX3" fmla="*/ 10290 w 10290"/>
              <a:gd name="connsiteY3" fmla="*/ 10000 h 10000"/>
              <a:gd name="connsiteX4" fmla="*/ 1798 w 10290"/>
              <a:gd name="connsiteY4" fmla="*/ 10000 h 10000"/>
              <a:gd name="connsiteX5" fmla="*/ 0 w 10290"/>
              <a:gd name="connsiteY5" fmla="*/ 4909 h 10000"/>
              <a:gd name="connsiteX6" fmla="*/ 1798 w 10290"/>
              <a:gd name="connsiteY6" fmla="*/ 0 h 10000"/>
              <a:gd name="connsiteX0" fmla="*/ 1868 w 10360"/>
              <a:gd name="connsiteY0" fmla="*/ 0 h 10000"/>
              <a:gd name="connsiteX1" fmla="*/ 10273 w 10360"/>
              <a:gd name="connsiteY1" fmla="*/ 0 h 10000"/>
              <a:gd name="connsiteX2" fmla="*/ 9315 w 10360"/>
              <a:gd name="connsiteY2" fmla="*/ 5091 h 10000"/>
              <a:gd name="connsiteX3" fmla="*/ 10360 w 10360"/>
              <a:gd name="connsiteY3" fmla="*/ 10000 h 10000"/>
              <a:gd name="connsiteX4" fmla="*/ 936 w 10360"/>
              <a:gd name="connsiteY4" fmla="*/ 9818 h 10000"/>
              <a:gd name="connsiteX5" fmla="*/ 70 w 10360"/>
              <a:gd name="connsiteY5" fmla="*/ 4909 h 10000"/>
              <a:gd name="connsiteX6" fmla="*/ 1868 w 10360"/>
              <a:gd name="connsiteY6" fmla="*/ 0 h 10000"/>
              <a:gd name="connsiteX0" fmla="*/ 1846 w 10338"/>
              <a:gd name="connsiteY0" fmla="*/ 0 h 10000"/>
              <a:gd name="connsiteX1" fmla="*/ 10251 w 10338"/>
              <a:gd name="connsiteY1" fmla="*/ 0 h 10000"/>
              <a:gd name="connsiteX2" fmla="*/ 9293 w 10338"/>
              <a:gd name="connsiteY2" fmla="*/ 5091 h 10000"/>
              <a:gd name="connsiteX3" fmla="*/ 10338 w 10338"/>
              <a:gd name="connsiteY3" fmla="*/ 10000 h 10000"/>
              <a:gd name="connsiteX4" fmla="*/ 914 w 10338"/>
              <a:gd name="connsiteY4" fmla="*/ 9818 h 10000"/>
              <a:gd name="connsiteX5" fmla="*/ 48 w 10338"/>
              <a:gd name="connsiteY5" fmla="*/ 4909 h 10000"/>
              <a:gd name="connsiteX6" fmla="*/ 1846 w 10338"/>
              <a:gd name="connsiteY6" fmla="*/ 0 h 10000"/>
              <a:gd name="connsiteX0" fmla="*/ 772 w 10333"/>
              <a:gd name="connsiteY0" fmla="*/ 91 h 10000"/>
              <a:gd name="connsiteX1" fmla="*/ 10246 w 10333"/>
              <a:gd name="connsiteY1" fmla="*/ 0 h 10000"/>
              <a:gd name="connsiteX2" fmla="*/ 9288 w 10333"/>
              <a:gd name="connsiteY2" fmla="*/ 5091 h 10000"/>
              <a:gd name="connsiteX3" fmla="*/ 10333 w 10333"/>
              <a:gd name="connsiteY3" fmla="*/ 10000 h 10000"/>
              <a:gd name="connsiteX4" fmla="*/ 909 w 10333"/>
              <a:gd name="connsiteY4" fmla="*/ 9818 h 10000"/>
              <a:gd name="connsiteX5" fmla="*/ 43 w 10333"/>
              <a:gd name="connsiteY5" fmla="*/ 4909 h 10000"/>
              <a:gd name="connsiteX6" fmla="*/ 772 w 10333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30 w 10291"/>
              <a:gd name="connsiteY0" fmla="*/ 91 h 10000"/>
              <a:gd name="connsiteX1" fmla="*/ 10204 w 10291"/>
              <a:gd name="connsiteY1" fmla="*/ 0 h 10000"/>
              <a:gd name="connsiteX2" fmla="*/ 9246 w 10291"/>
              <a:gd name="connsiteY2" fmla="*/ 5091 h 10000"/>
              <a:gd name="connsiteX3" fmla="*/ 10291 w 10291"/>
              <a:gd name="connsiteY3" fmla="*/ 10000 h 10000"/>
              <a:gd name="connsiteX4" fmla="*/ 708 w 10291"/>
              <a:gd name="connsiteY4" fmla="*/ 9727 h 10000"/>
              <a:gd name="connsiteX5" fmla="*/ 1 w 10291"/>
              <a:gd name="connsiteY5" fmla="*/ 4909 h 10000"/>
              <a:gd name="connsiteX6" fmla="*/ 730 w 10291"/>
              <a:gd name="connsiteY6" fmla="*/ 91 h 10000"/>
              <a:gd name="connsiteX0" fmla="*/ 730 w 10291"/>
              <a:gd name="connsiteY0" fmla="*/ 91 h 10000"/>
              <a:gd name="connsiteX1" fmla="*/ 10204 w 10291"/>
              <a:gd name="connsiteY1" fmla="*/ 0 h 10000"/>
              <a:gd name="connsiteX2" fmla="*/ 9246 w 10291"/>
              <a:gd name="connsiteY2" fmla="*/ 5091 h 10000"/>
              <a:gd name="connsiteX3" fmla="*/ 10291 w 10291"/>
              <a:gd name="connsiteY3" fmla="*/ 10000 h 10000"/>
              <a:gd name="connsiteX4" fmla="*/ 708 w 10291"/>
              <a:gd name="connsiteY4" fmla="*/ 9727 h 10000"/>
              <a:gd name="connsiteX5" fmla="*/ 1 w 10291"/>
              <a:gd name="connsiteY5" fmla="*/ 4909 h 10000"/>
              <a:gd name="connsiteX6" fmla="*/ 730 w 10291"/>
              <a:gd name="connsiteY6" fmla="*/ 91 h 10000"/>
              <a:gd name="connsiteX0" fmla="*/ 956 w 10517"/>
              <a:gd name="connsiteY0" fmla="*/ 91 h 10000"/>
              <a:gd name="connsiteX1" fmla="*/ 10430 w 10517"/>
              <a:gd name="connsiteY1" fmla="*/ 0 h 10000"/>
              <a:gd name="connsiteX2" fmla="*/ 9472 w 10517"/>
              <a:gd name="connsiteY2" fmla="*/ 5091 h 10000"/>
              <a:gd name="connsiteX3" fmla="*/ 10517 w 10517"/>
              <a:gd name="connsiteY3" fmla="*/ 10000 h 10000"/>
              <a:gd name="connsiteX4" fmla="*/ 934 w 10517"/>
              <a:gd name="connsiteY4" fmla="*/ 9727 h 10000"/>
              <a:gd name="connsiteX5" fmla="*/ 0 w 10517"/>
              <a:gd name="connsiteY5" fmla="*/ 4909 h 10000"/>
              <a:gd name="connsiteX6" fmla="*/ 956 w 10517"/>
              <a:gd name="connsiteY6" fmla="*/ 91 h 10000"/>
              <a:gd name="connsiteX0" fmla="*/ 1008 w 10569"/>
              <a:gd name="connsiteY0" fmla="*/ 91 h 10000"/>
              <a:gd name="connsiteX1" fmla="*/ 10482 w 10569"/>
              <a:gd name="connsiteY1" fmla="*/ 0 h 10000"/>
              <a:gd name="connsiteX2" fmla="*/ 9524 w 10569"/>
              <a:gd name="connsiteY2" fmla="*/ 5091 h 10000"/>
              <a:gd name="connsiteX3" fmla="*/ 10569 w 10569"/>
              <a:gd name="connsiteY3" fmla="*/ 10000 h 10000"/>
              <a:gd name="connsiteX4" fmla="*/ 986 w 10569"/>
              <a:gd name="connsiteY4" fmla="*/ 9727 h 10000"/>
              <a:gd name="connsiteX5" fmla="*/ 218 w 10569"/>
              <a:gd name="connsiteY5" fmla="*/ 8370 h 10000"/>
              <a:gd name="connsiteX6" fmla="*/ 52 w 10569"/>
              <a:gd name="connsiteY6" fmla="*/ 4909 h 10000"/>
              <a:gd name="connsiteX7" fmla="*/ 1008 w 10569"/>
              <a:gd name="connsiteY7" fmla="*/ 91 h 10000"/>
              <a:gd name="connsiteX0" fmla="*/ 1148 w 10709"/>
              <a:gd name="connsiteY0" fmla="*/ 91 h 10000"/>
              <a:gd name="connsiteX1" fmla="*/ 10622 w 10709"/>
              <a:gd name="connsiteY1" fmla="*/ 0 h 10000"/>
              <a:gd name="connsiteX2" fmla="*/ 9664 w 10709"/>
              <a:gd name="connsiteY2" fmla="*/ 5091 h 10000"/>
              <a:gd name="connsiteX3" fmla="*/ 10709 w 10709"/>
              <a:gd name="connsiteY3" fmla="*/ 10000 h 10000"/>
              <a:gd name="connsiteX4" fmla="*/ 1126 w 10709"/>
              <a:gd name="connsiteY4" fmla="*/ 9727 h 10000"/>
              <a:gd name="connsiteX5" fmla="*/ 192 w 10709"/>
              <a:gd name="connsiteY5" fmla="*/ 4909 h 10000"/>
              <a:gd name="connsiteX6" fmla="*/ 1148 w 10709"/>
              <a:gd name="connsiteY6" fmla="*/ 91 h 10000"/>
              <a:gd name="connsiteX0" fmla="*/ 957 w 10518"/>
              <a:gd name="connsiteY0" fmla="*/ 91 h 10000"/>
              <a:gd name="connsiteX1" fmla="*/ 10431 w 10518"/>
              <a:gd name="connsiteY1" fmla="*/ 0 h 10000"/>
              <a:gd name="connsiteX2" fmla="*/ 9473 w 10518"/>
              <a:gd name="connsiteY2" fmla="*/ 5091 h 10000"/>
              <a:gd name="connsiteX3" fmla="*/ 10518 w 10518"/>
              <a:gd name="connsiteY3" fmla="*/ 10000 h 10000"/>
              <a:gd name="connsiteX4" fmla="*/ 935 w 10518"/>
              <a:gd name="connsiteY4" fmla="*/ 9727 h 10000"/>
              <a:gd name="connsiteX5" fmla="*/ 1 w 10518"/>
              <a:gd name="connsiteY5" fmla="*/ 4909 h 10000"/>
              <a:gd name="connsiteX6" fmla="*/ 957 w 10518"/>
              <a:gd name="connsiteY6" fmla="*/ 91 h 10000"/>
              <a:gd name="connsiteX0" fmla="*/ 963 w 10524"/>
              <a:gd name="connsiteY0" fmla="*/ 91 h 10000"/>
              <a:gd name="connsiteX1" fmla="*/ 10437 w 10524"/>
              <a:gd name="connsiteY1" fmla="*/ 0 h 10000"/>
              <a:gd name="connsiteX2" fmla="*/ 9479 w 10524"/>
              <a:gd name="connsiteY2" fmla="*/ 5091 h 10000"/>
              <a:gd name="connsiteX3" fmla="*/ 10524 w 10524"/>
              <a:gd name="connsiteY3" fmla="*/ 10000 h 10000"/>
              <a:gd name="connsiteX4" fmla="*/ 827 w 10524"/>
              <a:gd name="connsiteY4" fmla="*/ 9727 h 10000"/>
              <a:gd name="connsiteX5" fmla="*/ 7 w 10524"/>
              <a:gd name="connsiteY5" fmla="*/ 4909 h 10000"/>
              <a:gd name="connsiteX6" fmla="*/ 963 w 10524"/>
              <a:gd name="connsiteY6" fmla="*/ 91 h 10000"/>
              <a:gd name="connsiteX0" fmla="*/ 708 w 10519"/>
              <a:gd name="connsiteY0" fmla="*/ 0 h 10000"/>
              <a:gd name="connsiteX1" fmla="*/ 10432 w 10519"/>
              <a:gd name="connsiteY1" fmla="*/ 0 h 10000"/>
              <a:gd name="connsiteX2" fmla="*/ 9474 w 10519"/>
              <a:gd name="connsiteY2" fmla="*/ 5091 h 10000"/>
              <a:gd name="connsiteX3" fmla="*/ 10519 w 10519"/>
              <a:gd name="connsiteY3" fmla="*/ 10000 h 10000"/>
              <a:gd name="connsiteX4" fmla="*/ 822 w 10519"/>
              <a:gd name="connsiteY4" fmla="*/ 9727 h 10000"/>
              <a:gd name="connsiteX5" fmla="*/ 2 w 10519"/>
              <a:gd name="connsiteY5" fmla="*/ 4909 h 10000"/>
              <a:gd name="connsiteX6" fmla="*/ 708 w 10519"/>
              <a:gd name="connsiteY6" fmla="*/ 0 h 10000"/>
              <a:gd name="connsiteX0" fmla="*/ 708 w 10519"/>
              <a:gd name="connsiteY0" fmla="*/ 0 h 10000"/>
              <a:gd name="connsiteX1" fmla="*/ 10432 w 10519"/>
              <a:gd name="connsiteY1" fmla="*/ 0 h 10000"/>
              <a:gd name="connsiteX2" fmla="*/ 9474 w 10519"/>
              <a:gd name="connsiteY2" fmla="*/ 5091 h 10000"/>
              <a:gd name="connsiteX3" fmla="*/ 10519 w 10519"/>
              <a:gd name="connsiteY3" fmla="*/ 10000 h 10000"/>
              <a:gd name="connsiteX4" fmla="*/ 822 w 10519"/>
              <a:gd name="connsiteY4" fmla="*/ 9727 h 10000"/>
              <a:gd name="connsiteX5" fmla="*/ 2 w 10519"/>
              <a:gd name="connsiteY5" fmla="*/ 4909 h 10000"/>
              <a:gd name="connsiteX6" fmla="*/ 708 w 10519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727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818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818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3 w 10654"/>
              <a:gd name="connsiteY0" fmla="*/ 0 h 10000"/>
              <a:gd name="connsiteX1" fmla="*/ 10567 w 10654"/>
              <a:gd name="connsiteY1" fmla="*/ 0 h 10000"/>
              <a:gd name="connsiteX2" fmla="*/ 9609 w 10654"/>
              <a:gd name="connsiteY2" fmla="*/ 5091 h 10000"/>
              <a:gd name="connsiteX3" fmla="*/ 10654 w 10654"/>
              <a:gd name="connsiteY3" fmla="*/ 10000 h 10000"/>
              <a:gd name="connsiteX4" fmla="*/ 957 w 10654"/>
              <a:gd name="connsiteY4" fmla="*/ 9818 h 10000"/>
              <a:gd name="connsiteX5" fmla="*/ 1 w 10654"/>
              <a:gd name="connsiteY5" fmla="*/ 5000 h 10000"/>
              <a:gd name="connsiteX6" fmla="*/ 843 w 10654"/>
              <a:gd name="connsiteY6" fmla="*/ 0 h 10000"/>
              <a:gd name="connsiteX0" fmla="*/ 844 w 10655"/>
              <a:gd name="connsiteY0" fmla="*/ 0 h 10000"/>
              <a:gd name="connsiteX1" fmla="*/ 10568 w 10655"/>
              <a:gd name="connsiteY1" fmla="*/ 0 h 10000"/>
              <a:gd name="connsiteX2" fmla="*/ 9610 w 10655"/>
              <a:gd name="connsiteY2" fmla="*/ 5091 h 10000"/>
              <a:gd name="connsiteX3" fmla="*/ 10655 w 10655"/>
              <a:gd name="connsiteY3" fmla="*/ 10000 h 10000"/>
              <a:gd name="connsiteX4" fmla="*/ 958 w 10655"/>
              <a:gd name="connsiteY4" fmla="*/ 9818 h 10000"/>
              <a:gd name="connsiteX5" fmla="*/ 2 w 10655"/>
              <a:gd name="connsiteY5" fmla="*/ 5000 h 10000"/>
              <a:gd name="connsiteX6" fmla="*/ 844 w 10655"/>
              <a:gd name="connsiteY6" fmla="*/ 0 h 10000"/>
              <a:gd name="connsiteX0" fmla="*/ 844 w 10655"/>
              <a:gd name="connsiteY0" fmla="*/ 0 h 10029"/>
              <a:gd name="connsiteX1" fmla="*/ 10568 w 10655"/>
              <a:gd name="connsiteY1" fmla="*/ 0 h 10029"/>
              <a:gd name="connsiteX2" fmla="*/ 9610 w 10655"/>
              <a:gd name="connsiteY2" fmla="*/ 5091 h 10029"/>
              <a:gd name="connsiteX3" fmla="*/ 10655 w 10655"/>
              <a:gd name="connsiteY3" fmla="*/ 10000 h 10029"/>
              <a:gd name="connsiteX4" fmla="*/ 958 w 10655"/>
              <a:gd name="connsiteY4" fmla="*/ 10029 h 10029"/>
              <a:gd name="connsiteX5" fmla="*/ 2 w 10655"/>
              <a:gd name="connsiteY5" fmla="*/ 5000 h 10029"/>
              <a:gd name="connsiteX6" fmla="*/ 844 w 10655"/>
              <a:gd name="connsiteY6" fmla="*/ 0 h 10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55" h="10029">
                <a:moveTo>
                  <a:pt x="844" y="0"/>
                </a:moveTo>
                <a:lnTo>
                  <a:pt x="10568" y="0"/>
                </a:lnTo>
                <a:cubicBezTo>
                  <a:pt x="9779" y="1551"/>
                  <a:pt x="9596" y="3424"/>
                  <a:pt x="9610" y="5091"/>
                </a:cubicBezTo>
                <a:cubicBezTo>
                  <a:pt x="9624" y="6758"/>
                  <a:pt x="9865" y="8358"/>
                  <a:pt x="10655" y="10000"/>
                </a:cubicBezTo>
                <a:lnTo>
                  <a:pt x="958" y="10029"/>
                </a:lnTo>
                <a:cubicBezTo>
                  <a:pt x="160" y="9546"/>
                  <a:pt x="21" y="6671"/>
                  <a:pt x="2" y="5000"/>
                </a:cubicBezTo>
                <a:cubicBezTo>
                  <a:pt x="-17" y="3329"/>
                  <a:pt x="78" y="730"/>
                  <a:pt x="844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7" name="תרשים זרימה: נתונים מאוחסנים 6"/>
          <p:cNvSpPr/>
          <p:nvPr/>
        </p:nvSpPr>
        <p:spPr>
          <a:xfrm rot="10800000">
            <a:off x="1360227" y="3256819"/>
            <a:ext cx="1267557" cy="297363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9463 w 10000"/>
              <a:gd name="connsiteY1" fmla="*/ 91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9463"/>
              <a:gd name="connsiteY0" fmla="*/ 0 h 10000"/>
              <a:gd name="connsiteX1" fmla="*/ 9463 w 9463"/>
              <a:gd name="connsiteY1" fmla="*/ 91 h 10000"/>
              <a:gd name="connsiteX2" fmla="*/ 8333 w 9463"/>
              <a:gd name="connsiteY2" fmla="*/ 5000 h 10000"/>
              <a:gd name="connsiteX3" fmla="*/ 9222 w 9463"/>
              <a:gd name="connsiteY3" fmla="*/ 9909 h 10000"/>
              <a:gd name="connsiteX4" fmla="*/ 1667 w 9463"/>
              <a:gd name="connsiteY4" fmla="*/ 10000 h 10000"/>
              <a:gd name="connsiteX5" fmla="*/ 0 w 9463"/>
              <a:gd name="connsiteY5" fmla="*/ 5000 h 10000"/>
              <a:gd name="connsiteX6" fmla="*/ 1667 w 9463"/>
              <a:gd name="connsiteY6" fmla="*/ 0 h 10000"/>
              <a:gd name="connsiteX0" fmla="*/ 1762 w 10085"/>
              <a:gd name="connsiteY0" fmla="*/ 0 h 10000"/>
              <a:gd name="connsiteX1" fmla="*/ 10000 w 10085"/>
              <a:gd name="connsiteY1" fmla="*/ 91 h 10000"/>
              <a:gd name="connsiteX2" fmla="*/ 8806 w 10085"/>
              <a:gd name="connsiteY2" fmla="*/ 5000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8806 w 10085"/>
              <a:gd name="connsiteY2" fmla="*/ 5000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345 w 10085"/>
              <a:gd name="connsiteY2" fmla="*/ 5547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345 w 10085"/>
              <a:gd name="connsiteY2" fmla="*/ 5547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10000 w 10085"/>
              <a:gd name="connsiteY1" fmla="*/ 0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478 w 9801"/>
              <a:gd name="connsiteY0" fmla="*/ 0 h 10000"/>
              <a:gd name="connsiteX1" fmla="*/ 9716 w 9801"/>
              <a:gd name="connsiteY1" fmla="*/ 0 h 10000"/>
              <a:gd name="connsiteX2" fmla="*/ 8777 w 9801"/>
              <a:gd name="connsiteY2" fmla="*/ 5091 h 10000"/>
              <a:gd name="connsiteX3" fmla="*/ 9801 w 9801"/>
              <a:gd name="connsiteY3" fmla="*/ 10000 h 10000"/>
              <a:gd name="connsiteX4" fmla="*/ 1478 w 9801"/>
              <a:gd name="connsiteY4" fmla="*/ 10000 h 10000"/>
              <a:gd name="connsiteX5" fmla="*/ 0 w 9801"/>
              <a:gd name="connsiteY5" fmla="*/ 5000 h 10000"/>
              <a:gd name="connsiteX6" fmla="*/ 1478 w 9801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798 w 10290"/>
              <a:gd name="connsiteY0" fmla="*/ 0 h 10000"/>
              <a:gd name="connsiteX1" fmla="*/ 10203 w 10290"/>
              <a:gd name="connsiteY1" fmla="*/ 0 h 10000"/>
              <a:gd name="connsiteX2" fmla="*/ 9245 w 10290"/>
              <a:gd name="connsiteY2" fmla="*/ 5091 h 10000"/>
              <a:gd name="connsiteX3" fmla="*/ 10290 w 10290"/>
              <a:gd name="connsiteY3" fmla="*/ 10000 h 10000"/>
              <a:gd name="connsiteX4" fmla="*/ 1798 w 10290"/>
              <a:gd name="connsiteY4" fmla="*/ 10000 h 10000"/>
              <a:gd name="connsiteX5" fmla="*/ 0 w 10290"/>
              <a:gd name="connsiteY5" fmla="*/ 4909 h 10000"/>
              <a:gd name="connsiteX6" fmla="*/ 1798 w 10290"/>
              <a:gd name="connsiteY6" fmla="*/ 0 h 10000"/>
              <a:gd name="connsiteX0" fmla="*/ 1868 w 10360"/>
              <a:gd name="connsiteY0" fmla="*/ 0 h 10000"/>
              <a:gd name="connsiteX1" fmla="*/ 10273 w 10360"/>
              <a:gd name="connsiteY1" fmla="*/ 0 h 10000"/>
              <a:gd name="connsiteX2" fmla="*/ 9315 w 10360"/>
              <a:gd name="connsiteY2" fmla="*/ 5091 h 10000"/>
              <a:gd name="connsiteX3" fmla="*/ 10360 w 10360"/>
              <a:gd name="connsiteY3" fmla="*/ 10000 h 10000"/>
              <a:gd name="connsiteX4" fmla="*/ 936 w 10360"/>
              <a:gd name="connsiteY4" fmla="*/ 9818 h 10000"/>
              <a:gd name="connsiteX5" fmla="*/ 70 w 10360"/>
              <a:gd name="connsiteY5" fmla="*/ 4909 h 10000"/>
              <a:gd name="connsiteX6" fmla="*/ 1868 w 10360"/>
              <a:gd name="connsiteY6" fmla="*/ 0 h 10000"/>
              <a:gd name="connsiteX0" fmla="*/ 1846 w 10338"/>
              <a:gd name="connsiteY0" fmla="*/ 0 h 10000"/>
              <a:gd name="connsiteX1" fmla="*/ 10251 w 10338"/>
              <a:gd name="connsiteY1" fmla="*/ 0 h 10000"/>
              <a:gd name="connsiteX2" fmla="*/ 9293 w 10338"/>
              <a:gd name="connsiteY2" fmla="*/ 5091 h 10000"/>
              <a:gd name="connsiteX3" fmla="*/ 10338 w 10338"/>
              <a:gd name="connsiteY3" fmla="*/ 10000 h 10000"/>
              <a:gd name="connsiteX4" fmla="*/ 914 w 10338"/>
              <a:gd name="connsiteY4" fmla="*/ 9818 h 10000"/>
              <a:gd name="connsiteX5" fmla="*/ 48 w 10338"/>
              <a:gd name="connsiteY5" fmla="*/ 4909 h 10000"/>
              <a:gd name="connsiteX6" fmla="*/ 1846 w 10338"/>
              <a:gd name="connsiteY6" fmla="*/ 0 h 10000"/>
              <a:gd name="connsiteX0" fmla="*/ 772 w 10333"/>
              <a:gd name="connsiteY0" fmla="*/ 91 h 10000"/>
              <a:gd name="connsiteX1" fmla="*/ 10246 w 10333"/>
              <a:gd name="connsiteY1" fmla="*/ 0 h 10000"/>
              <a:gd name="connsiteX2" fmla="*/ 9288 w 10333"/>
              <a:gd name="connsiteY2" fmla="*/ 5091 h 10000"/>
              <a:gd name="connsiteX3" fmla="*/ 10333 w 10333"/>
              <a:gd name="connsiteY3" fmla="*/ 10000 h 10000"/>
              <a:gd name="connsiteX4" fmla="*/ 909 w 10333"/>
              <a:gd name="connsiteY4" fmla="*/ 9818 h 10000"/>
              <a:gd name="connsiteX5" fmla="*/ 43 w 10333"/>
              <a:gd name="connsiteY5" fmla="*/ 4909 h 10000"/>
              <a:gd name="connsiteX6" fmla="*/ 772 w 10333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30 w 10291"/>
              <a:gd name="connsiteY0" fmla="*/ 91 h 10000"/>
              <a:gd name="connsiteX1" fmla="*/ 10204 w 10291"/>
              <a:gd name="connsiteY1" fmla="*/ 0 h 10000"/>
              <a:gd name="connsiteX2" fmla="*/ 9246 w 10291"/>
              <a:gd name="connsiteY2" fmla="*/ 5091 h 10000"/>
              <a:gd name="connsiteX3" fmla="*/ 10291 w 10291"/>
              <a:gd name="connsiteY3" fmla="*/ 10000 h 10000"/>
              <a:gd name="connsiteX4" fmla="*/ 708 w 10291"/>
              <a:gd name="connsiteY4" fmla="*/ 9727 h 10000"/>
              <a:gd name="connsiteX5" fmla="*/ 1 w 10291"/>
              <a:gd name="connsiteY5" fmla="*/ 4909 h 10000"/>
              <a:gd name="connsiteX6" fmla="*/ 730 w 10291"/>
              <a:gd name="connsiteY6" fmla="*/ 91 h 10000"/>
              <a:gd name="connsiteX0" fmla="*/ 730 w 10291"/>
              <a:gd name="connsiteY0" fmla="*/ 91 h 10000"/>
              <a:gd name="connsiteX1" fmla="*/ 10204 w 10291"/>
              <a:gd name="connsiteY1" fmla="*/ 0 h 10000"/>
              <a:gd name="connsiteX2" fmla="*/ 9246 w 10291"/>
              <a:gd name="connsiteY2" fmla="*/ 5091 h 10000"/>
              <a:gd name="connsiteX3" fmla="*/ 10291 w 10291"/>
              <a:gd name="connsiteY3" fmla="*/ 10000 h 10000"/>
              <a:gd name="connsiteX4" fmla="*/ 708 w 10291"/>
              <a:gd name="connsiteY4" fmla="*/ 9727 h 10000"/>
              <a:gd name="connsiteX5" fmla="*/ 1 w 10291"/>
              <a:gd name="connsiteY5" fmla="*/ 4909 h 10000"/>
              <a:gd name="connsiteX6" fmla="*/ 730 w 10291"/>
              <a:gd name="connsiteY6" fmla="*/ 91 h 10000"/>
              <a:gd name="connsiteX0" fmla="*/ 956 w 10517"/>
              <a:gd name="connsiteY0" fmla="*/ 91 h 10000"/>
              <a:gd name="connsiteX1" fmla="*/ 10430 w 10517"/>
              <a:gd name="connsiteY1" fmla="*/ 0 h 10000"/>
              <a:gd name="connsiteX2" fmla="*/ 9472 w 10517"/>
              <a:gd name="connsiteY2" fmla="*/ 5091 h 10000"/>
              <a:gd name="connsiteX3" fmla="*/ 10517 w 10517"/>
              <a:gd name="connsiteY3" fmla="*/ 10000 h 10000"/>
              <a:gd name="connsiteX4" fmla="*/ 934 w 10517"/>
              <a:gd name="connsiteY4" fmla="*/ 9727 h 10000"/>
              <a:gd name="connsiteX5" fmla="*/ 0 w 10517"/>
              <a:gd name="connsiteY5" fmla="*/ 4909 h 10000"/>
              <a:gd name="connsiteX6" fmla="*/ 956 w 10517"/>
              <a:gd name="connsiteY6" fmla="*/ 91 h 10000"/>
              <a:gd name="connsiteX0" fmla="*/ 1008 w 10569"/>
              <a:gd name="connsiteY0" fmla="*/ 91 h 10000"/>
              <a:gd name="connsiteX1" fmla="*/ 10482 w 10569"/>
              <a:gd name="connsiteY1" fmla="*/ 0 h 10000"/>
              <a:gd name="connsiteX2" fmla="*/ 9524 w 10569"/>
              <a:gd name="connsiteY2" fmla="*/ 5091 h 10000"/>
              <a:gd name="connsiteX3" fmla="*/ 10569 w 10569"/>
              <a:gd name="connsiteY3" fmla="*/ 10000 h 10000"/>
              <a:gd name="connsiteX4" fmla="*/ 986 w 10569"/>
              <a:gd name="connsiteY4" fmla="*/ 9727 h 10000"/>
              <a:gd name="connsiteX5" fmla="*/ 218 w 10569"/>
              <a:gd name="connsiteY5" fmla="*/ 8370 h 10000"/>
              <a:gd name="connsiteX6" fmla="*/ 52 w 10569"/>
              <a:gd name="connsiteY6" fmla="*/ 4909 h 10000"/>
              <a:gd name="connsiteX7" fmla="*/ 1008 w 10569"/>
              <a:gd name="connsiteY7" fmla="*/ 91 h 10000"/>
              <a:gd name="connsiteX0" fmla="*/ 1148 w 10709"/>
              <a:gd name="connsiteY0" fmla="*/ 91 h 10000"/>
              <a:gd name="connsiteX1" fmla="*/ 10622 w 10709"/>
              <a:gd name="connsiteY1" fmla="*/ 0 h 10000"/>
              <a:gd name="connsiteX2" fmla="*/ 9664 w 10709"/>
              <a:gd name="connsiteY2" fmla="*/ 5091 h 10000"/>
              <a:gd name="connsiteX3" fmla="*/ 10709 w 10709"/>
              <a:gd name="connsiteY3" fmla="*/ 10000 h 10000"/>
              <a:gd name="connsiteX4" fmla="*/ 1126 w 10709"/>
              <a:gd name="connsiteY4" fmla="*/ 9727 h 10000"/>
              <a:gd name="connsiteX5" fmla="*/ 192 w 10709"/>
              <a:gd name="connsiteY5" fmla="*/ 4909 h 10000"/>
              <a:gd name="connsiteX6" fmla="*/ 1148 w 10709"/>
              <a:gd name="connsiteY6" fmla="*/ 91 h 10000"/>
              <a:gd name="connsiteX0" fmla="*/ 957 w 10518"/>
              <a:gd name="connsiteY0" fmla="*/ 91 h 10000"/>
              <a:gd name="connsiteX1" fmla="*/ 10431 w 10518"/>
              <a:gd name="connsiteY1" fmla="*/ 0 h 10000"/>
              <a:gd name="connsiteX2" fmla="*/ 9473 w 10518"/>
              <a:gd name="connsiteY2" fmla="*/ 5091 h 10000"/>
              <a:gd name="connsiteX3" fmla="*/ 10518 w 10518"/>
              <a:gd name="connsiteY3" fmla="*/ 10000 h 10000"/>
              <a:gd name="connsiteX4" fmla="*/ 935 w 10518"/>
              <a:gd name="connsiteY4" fmla="*/ 9727 h 10000"/>
              <a:gd name="connsiteX5" fmla="*/ 1 w 10518"/>
              <a:gd name="connsiteY5" fmla="*/ 4909 h 10000"/>
              <a:gd name="connsiteX6" fmla="*/ 957 w 10518"/>
              <a:gd name="connsiteY6" fmla="*/ 91 h 10000"/>
              <a:gd name="connsiteX0" fmla="*/ 963 w 10524"/>
              <a:gd name="connsiteY0" fmla="*/ 91 h 10000"/>
              <a:gd name="connsiteX1" fmla="*/ 10437 w 10524"/>
              <a:gd name="connsiteY1" fmla="*/ 0 h 10000"/>
              <a:gd name="connsiteX2" fmla="*/ 9479 w 10524"/>
              <a:gd name="connsiteY2" fmla="*/ 5091 h 10000"/>
              <a:gd name="connsiteX3" fmla="*/ 10524 w 10524"/>
              <a:gd name="connsiteY3" fmla="*/ 10000 h 10000"/>
              <a:gd name="connsiteX4" fmla="*/ 827 w 10524"/>
              <a:gd name="connsiteY4" fmla="*/ 9727 h 10000"/>
              <a:gd name="connsiteX5" fmla="*/ 7 w 10524"/>
              <a:gd name="connsiteY5" fmla="*/ 4909 h 10000"/>
              <a:gd name="connsiteX6" fmla="*/ 963 w 10524"/>
              <a:gd name="connsiteY6" fmla="*/ 91 h 10000"/>
              <a:gd name="connsiteX0" fmla="*/ 708 w 10519"/>
              <a:gd name="connsiteY0" fmla="*/ 0 h 10000"/>
              <a:gd name="connsiteX1" fmla="*/ 10432 w 10519"/>
              <a:gd name="connsiteY1" fmla="*/ 0 h 10000"/>
              <a:gd name="connsiteX2" fmla="*/ 9474 w 10519"/>
              <a:gd name="connsiteY2" fmla="*/ 5091 h 10000"/>
              <a:gd name="connsiteX3" fmla="*/ 10519 w 10519"/>
              <a:gd name="connsiteY3" fmla="*/ 10000 h 10000"/>
              <a:gd name="connsiteX4" fmla="*/ 822 w 10519"/>
              <a:gd name="connsiteY4" fmla="*/ 9727 h 10000"/>
              <a:gd name="connsiteX5" fmla="*/ 2 w 10519"/>
              <a:gd name="connsiteY5" fmla="*/ 4909 h 10000"/>
              <a:gd name="connsiteX6" fmla="*/ 708 w 10519"/>
              <a:gd name="connsiteY6" fmla="*/ 0 h 10000"/>
              <a:gd name="connsiteX0" fmla="*/ 708 w 10519"/>
              <a:gd name="connsiteY0" fmla="*/ 0 h 10000"/>
              <a:gd name="connsiteX1" fmla="*/ 10432 w 10519"/>
              <a:gd name="connsiteY1" fmla="*/ 0 h 10000"/>
              <a:gd name="connsiteX2" fmla="*/ 9474 w 10519"/>
              <a:gd name="connsiteY2" fmla="*/ 5091 h 10000"/>
              <a:gd name="connsiteX3" fmla="*/ 10519 w 10519"/>
              <a:gd name="connsiteY3" fmla="*/ 10000 h 10000"/>
              <a:gd name="connsiteX4" fmla="*/ 822 w 10519"/>
              <a:gd name="connsiteY4" fmla="*/ 9727 h 10000"/>
              <a:gd name="connsiteX5" fmla="*/ 2 w 10519"/>
              <a:gd name="connsiteY5" fmla="*/ 4909 h 10000"/>
              <a:gd name="connsiteX6" fmla="*/ 708 w 10519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727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818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818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3 w 10654"/>
              <a:gd name="connsiteY0" fmla="*/ 0 h 10000"/>
              <a:gd name="connsiteX1" fmla="*/ 10567 w 10654"/>
              <a:gd name="connsiteY1" fmla="*/ 0 h 10000"/>
              <a:gd name="connsiteX2" fmla="*/ 9609 w 10654"/>
              <a:gd name="connsiteY2" fmla="*/ 5091 h 10000"/>
              <a:gd name="connsiteX3" fmla="*/ 10654 w 10654"/>
              <a:gd name="connsiteY3" fmla="*/ 10000 h 10000"/>
              <a:gd name="connsiteX4" fmla="*/ 957 w 10654"/>
              <a:gd name="connsiteY4" fmla="*/ 9818 h 10000"/>
              <a:gd name="connsiteX5" fmla="*/ 1 w 10654"/>
              <a:gd name="connsiteY5" fmla="*/ 5000 h 10000"/>
              <a:gd name="connsiteX6" fmla="*/ 843 w 10654"/>
              <a:gd name="connsiteY6" fmla="*/ 0 h 10000"/>
              <a:gd name="connsiteX0" fmla="*/ 844 w 10655"/>
              <a:gd name="connsiteY0" fmla="*/ 0 h 10000"/>
              <a:gd name="connsiteX1" fmla="*/ 10568 w 10655"/>
              <a:gd name="connsiteY1" fmla="*/ 0 h 10000"/>
              <a:gd name="connsiteX2" fmla="*/ 9610 w 10655"/>
              <a:gd name="connsiteY2" fmla="*/ 5091 h 10000"/>
              <a:gd name="connsiteX3" fmla="*/ 10655 w 10655"/>
              <a:gd name="connsiteY3" fmla="*/ 10000 h 10000"/>
              <a:gd name="connsiteX4" fmla="*/ 958 w 10655"/>
              <a:gd name="connsiteY4" fmla="*/ 9818 h 10000"/>
              <a:gd name="connsiteX5" fmla="*/ 2 w 10655"/>
              <a:gd name="connsiteY5" fmla="*/ 5000 h 10000"/>
              <a:gd name="connsiteX6" fmla="*/ 844 w 10655"/>
              <a:gd name="connsiteY6" fmla="*/ 0 h 10000"/>
              <a:gd name="connsiteX0" fmla="*/ 844 w 10655"/>
              <a:gd name="connsiteY0" fmla="*/ 0 h 10029"/>
              <a:gd name="connsiteX1" fmla="*/ 10568 w 10655"/>
              <a:gd name="connsiteY1" fmla="*/ 0 h 10029"/>
              <a:gd name="connsiteX2" fmla="*/ 9610 w 10655"/>
              <a:gd name="connsiteY2" fmla="*/ 5091 h 10029"/>
              <a:gd name="connsiteX3" fmla="*/ 10655 w 10655"/>
              <a:gd name="connsiteY3" fmla="*/ 10000 h 10029"/>
              <a:gd name="connsiteX4" fmla="*/ 958 w 10655"/>
              <a:gd name="connsiteY4" fmla="*/ 10029 h 10029"/>
              <a:gd name="connsiteX5" fmla="*/ 2 w 10655"/>
              <a:gd name="connsiteY5" fmla="*/ 5000 h 10029"/>
              <a:gd name="connsiteX6" fmla="*/ 844 w 10655"/>
              <a:gd name="connsiteY6" fmla="*/ 0 h 10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55" h="10029">
                <a:moveTo>
                  <a:pt x="844" y="0"/>
                </a:moveTo>
                <a:lnTo>
                  <a:pt x="10568" y="0"/>
                </a:lnTo>
                <a:cubicBezTo>
                  <a:pt x="9779" y="1551"/>
                  <a:pt x="9596" y="3424"/>
                  <a:pt x="9610" y="5091"/>
                </a:cubicBezTo>
                <a:cubicBezTo>
                  <a:pt x="9624" y="6758"/>
                  <a:pt x="9865" y="8358"/>
                  <a:pt x="10655" y="10000"/>
                </a:cubicBezTo>
                <a:lnTo>
                  <a:pt x="958" y="10029"/>
                </a:lnTo>
                <a:cubicBezTo>
                  <a:pt x="160" y="9546"/>
                  <a:pt x="21" y="6671"/>
                  <a:pt x="2" y="5000"/>
                </a:cubicBezTo>
                <a:cubicBezTo>
                  <a:pt x="-17" y="3329"/>
                  <a:pt x="78" y="730"/>
                  <a:pt x="844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8" name="תרשים זרימה: נתונים מאוחסנים 6"/>
          <p:cNvSpPr/>
          <p:nvPr/>
        </p:nvSpPr>
        <p:spPr>
          <a:xfrm rot="10800000">
            <a:off x="2627785" y="3260538"/>
            <a:ext cx="1267557" cy="297363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9463 w 10000"/>
              <a:gd name="connsiteY1" fmla="*/ 91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9463"/>
              <a:gd name="connsiteY0" fmla="*/ 0 h 10000"/>
              <a:gd name="connsiteX1" fmla="*/ 9463 w 9463"/>
              <a:gd name="connsiteY1" fmla="*/ 91 h 10000"/>
              <a:gd name="connsiteX2" fmla="*/ 8333 w 9463"/>
              <a:gd name="connsiteY2" fmla="*/ 5000 h 10000"/>
              <a:gd name="connsiteX3" fmla="*/ 9222 w 9463"/>
              <a:gd name="connsiteY3" fmla="*/ 9909 h 10000"/>
              <a:gd name="connsiteX4" fmla="*/ 1667 w 9463"/>
              <a:gd name="connsiteY4" fmla="*/ 10000 h 10000"/>
              <a:gd name="connsiteX5" fmla="*/ 0 w 9463"/>
              <a:gd name="connsiteY5" fmla="*/ 5000 h 10000"/>
              <a:gd name="connsiteX6" fmla="*/ 1667 w 9463"/>
              <a:gd name="connsiteY6" fmla="*/ 0 h 10000"/>
              <a:gd name="connsiteX0" fmla="*/ 1762 w 10085"/>
              <a:gd name="connsiteY0" fmla="*/ 0 h 10000"/>
              <a:gd name="connsiteX1" fmla="*/ 10000 w 10085"/>
              <a:gd name="connsiteY1" fmla="*/ 91 h 10000"/>
              <a:gd name="connsiteX2" fmla="*/ 8806 w 10085"/>
              <a:gd name="connsiteY2" fmla="*/ 5000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8806 w 10085"/>
              <a:gd name="connsiteY2" fmla="*/ 5000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345 w 10085"/>
              <a:gd name="connsiteY2" fmla="*/ 5547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345 w 10085"/>
              <a:gd name="connsiteY2" fmla="*/ 5547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10000 w 10085"/>
              <a:gd name="connsiteY1" fmla="*/ 0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478 w 9801"/>
              <a:gd name="connsiteY0" fmla="*/ 0 h 10000"/>
              <a:gd name="connsiteX1" fmla="*/ 9716 w 9801"/>
              <a:gd name="connsiteY1" fmla="*/ 0 h 10000"/>
              <a:gd name="connsiteX2" fmla="*/ 8777 w 9801"/>
              <a:gd name="connsiteY2" fmla="*/ 5091 h 10000"/>
              <a:gd name="connsiteX3" fmla="*/ 9801 w 9801"/>
              <a:gd name="connsiteY3" fmla="*/ 10000 h 10000"/>
              <a:gd name="connsiteX4" fmla="*/ 1478 w 9801"/>
              <a:gd name="connsiteY4" fmla="*/ 10000 h 10000"/>
              <a:gd name="connsiteX5" fmla="*/ 0 w 9801"/>
              <a:gd name="connsiteY5" fmla="*/ 5000 h 10000"/>
              <a:gd name="connsiteX6" fmla="*/ 1478 w 9801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798 w 10290"/>
              <a:gd name="connsiteY0" fmla="*/ 0 h 10000"/>
              <a:gd name="connsiteX1" fmla="*/ 10203 w 10290"/>
              <a:gd name="connsiteY1" fmla="*/ 0 h 10000"/>
              <a:gd name="connsiteX2" fmla="*/ 9245 w 10290"/>
              <a:gd name="connsiteY2" fmla="*/ 5091 h 10000"/>
              <a:gd name="connsiteX3" fmla="*/ 10290 w 10290"/>
              <a:gd name="connsiteY3" fmla="*/ 10000 h 10000"/>
              <a:gd name="connsiteX4" fmla="*/ 1798 w 10290"/>
              <a:gd name="connsiteY4" fmla="*/ 10000 h 10000"/>
              <a:gd name="connsiteX5" fmla="*/ 0 w 10290"/>
              <a:gd name="connsiteY5" fmla="*/ 4909 h 10000"/>
              <a:gd name="connsiteX6" fmla="*/ 1798 w 10290"/>
              <a:gd name="connsiteY6" fmla="*/ 0 h 10000"/>
              <a:gd name="connsiteX0" fmla="*/ 1868 w 10360"/>
              <a:gd name="connsiteY0" fmla="*/ 0 h 10000"/>
              <a:gd name="connsiteX1" fmla="*/ 10273 w 10360"/>
              <a:gd name="connsiteY1" fmla="*/ 0 h 10000"/>
              <a:gd name="connsiteX2" fmla="*/ 9315 w 10360"/>
              <a:gd name="connsiteY2" fmla="*/ 5091 h 10000"/>
              <a:gd name="connsiteX3" fmla="*/ 10360 w 10360"/>
              <a:gd name="connsiteY3" fmla="*/ 10000 h 10000"/>
              <a:gd name="connsiteX4" fmla="*/ 936 w 10360"/>
              <a:gd name="connsiteY4" fmla="*/ 9818 h 10000"/>
              <a:gd name="connsiteX5" fmla="*/ 70 w 10360"/>
              <a:gd name="connsiteY5" fmla="*/ 4909 h 10000"/>
              <a:gd name="connsiteX6" fmla="*/ 1868 w 10360"/>
              <a:gd name="connsiteY6" fmla="*/ 0 h 10000"/>
              <a:gd name="connsiteX0" fmla="*/ 1846 w 10338"/>
              <a:gd name="connsiteY0" fmla="*/ 0 h 10000"/>
              <a:gd name="connsiteX1" fmla="*/ 10251 w 10338"/>
              <a:gd name="connsiteY1" fmla="*/ 0 h 10000"/>
              <a:gd name="connsiteX2" fmla="*/ 9293 w 10338"/>
              <a:gd name="connsiteY2" fmla="*/ 5091 h 10000"/>
              <a:gd name="connsiteX3" fmla="*/ 10338 w 10338"/>
              <a:gd name="connsiteY3" fmla="*/ 10000 h 10000"/>
              <a:gd name="connsiteX4" fmla="*/ 914 w 10338"/>
              <a:gd name="connsiteY4" fmla="*/ 9818 h 10000"/>
              <a:gd name="connsiteX5" fmla="*/ 48 w 10338"/>
              <a:gd name="connsiteY5" fmla="*/ 4909 h 10000"/>
              <a:gd name="connsiteX6" fmla="*/ 1846 w 10338"/>
              <a:gd name="connsiteY6" fmla="*/ 0 h 10000"/>
              <a:gd name="connsiteX0" fmla="*/ 772 w 10333"/>
              <a:gd name="connsiteY0" fmla="*/ 91 h 10000"/>
              <a:gd name="connsiteX1" fmla="*/ 10246 w 10333"/>
              <a:gd name="connsiteY1" fmla="*/ 0 h 10000"/>
              <a:gd name="connsiteX2" fmla="*/ 9288 w 10333"/>
              <a:gd name="connsiteY2" fmla="*/ 5091 h 10000"/>
              <a:gd name="connsiteX3" fmla="*/ 10333 w 10333"/>
              <a:gd name="connsiteY3" fmla="*/ 10000 h 10000"/>
              <a:gd name="connsiteX4" fmla="*/ 909 w 10333"/>
              <a:gd name="connsiteY4" fmla="*/ 9818 h 10000"/>
              <a:gd name="connsiteX5" fmla="*/ 43 w 10333"/>
              <a:gd name="connsiteY5" fmla="*/ 4909 h 10000"/>
              <a:gd name="connsiteX6" fmla="*/ 772 w 10333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30 w 10291"/>
              <a:gd name="connsiteY0" fmla="*/ 91 h 10000"/>
              <a:gd name="connsiteX1" fmla="*/ 10204 w 10291"/>
              <a:gd name="connsiteY1" fmla="*/ 0 h 10000"/>
              <a:gd name="connsiteX2" fmla="*/ 9246 w 10291"/>
              <a:gd name="connsiteY2" fmla="*/ 5091 h 10000"/>
              <a:gd name="connsiteX3" fmla="*/ 10291 w 10291"/>
              <a:gd name="connsiteY3" fmla="*/ 10000 h 10000"/>
              <a:gd name="connsiteX4" fmla="*/ 708 w 10291"/>
              <a:gd name="connsiteY4" fmla="*/ 9727 h 10000"/>
              <a:gd name="connsiteX5" fmla="*/ 1 w 10291"/>
              <a:gd name="connsiteY5" fmla="*/ 4909 h 10000"/>
              <a:gd name="connsiteX6" fmla="*/ 730 w 10291"/>
              <a:gd name="connsiteY6" fmla="*/ 91 h 10000"/>
              <a:gd name="connsiteX0" fmla="*/ 730 w 10291"/>
              <a:gd name="connsiteY0" fmla="*/ 91 h 10000"/>
              <a:gd name="connsiteX1" fmla="*/ 10204 w 10291"/>
              <a:gd name="connsiteY1" fmla="*/ 0 h 10000"/>
              <a:gd name="connsiteX2" fmla="*/ 9246 w 10291"/>
              <a:gd name="connsiteY2" fmla="*/ 5091 h 10000"/>
              <a:gd name="connsiteX3" fmla="*/ 10291 w 10291"/>
              <a:gd name="connsiteY3" fmla="*/ 10000 h 10000"/>
              <a:gd name="connsiteX4" fmla="*/ 708 w 10291"/>
              <a:gd name="connsiteY4" fmla="*/ 9727 h 10000"/>
              <a:gd name="connsiteX5" fmla="*/ 1 w 10291"/>
              <a:gd name="connsiteY5" fmla="*/ 4909 h 10000"/>
              <a:gd name="connsiteX6" fmla="*/ 730 w 10291"/>
              <a:gd name="connsiteY6" fmla="*/ 91 h 10000"/>
              <a:gd name="connsiteX0" fmla="*/ 956 w 10517"/>
              <a:gd name="connsiteY0" fmla="*/ 91 h 10000"/>
              <a:gd name="connsiteX1" fmla="*/ 10430 w 10517"/>
              <a:gd name="connsiteY1" fmla="*/ 0 h 10000"/>
              <a:gd name="connsiteX2" fmla="*/ 9472 w 10517"/>
              <a:gd name="connsiteY2" fmla="*/ 5091 h 10000"/>
              <a:gd name="connsiteX3" fmla="*/ 10517 w 10517"/>
              <a:gd name="connsiteY3" fmla="*/ 10000 h 10000"/>
              <a:gd name="connsiteX4" fmla="*/ 934 w 10517"/>
              <a:gd name="connsiteY4" fmla="*/ 9727 h 10000"/>
              <a:gd name="connsiteX5" fmla="*/ 0 w 10517"/>
              <a:gd name="connsiteY5" fmla="*/ 4909 h 10000"/>
              <a:gd name="connsiteX6" fmla="*/ 956 w 10517"/>
              <a:gd name="connsiteY6" fmla="*/ 91 h 10000"/>
              <a:gd name="connsiteX0" fmla="*/ 1008 w 10569"/>
              <a:gd name="connsiteY0" fmla="*/ 91 h 10000"/>
              <a:gd name="connsiteX1" fmla="*/ 10482 w 10569"/>
              <a:gd name="connsiteY1" fmla="*/ 0 h 10000"/>
              <a:gd name="connsiteX2" fmla="*/ 9524 w 10569"/>
              <a:gd name="connsiteY2" fmla="*/ 5091 h 10000"/>
              <a:gd name="connsiteX3" fmla="*/ 10569 w 10569"/>
              <a:gd name="connsiteY3" fmla="*/ 10000 h 10000"/>
              <a:gd name="connsiteX4" fmla="*/ 986 w 10569"/>
              <a:gd name="connsiteY4" fmla="*/ 9727 h 10000"/>
              <a:gd name="connsiteX5" fmla="*/ 218 w 10569"/>
              <a:gd name="connsiteY5" fmla="*/ 8370 h 10000"/>
              <a:gd name="connsiteX6" fmla="*/ 52 w 10569"/>
              <a:gd name="connsiteY6" fmla="*/ 4909 h 10000"/>
              <a:gd name="connsiteX7" fmla="*/ 1008 w 10569"/>
              <a:gd name="connsiteY7" fmla="*/ 91 h 10000"/>
              <a:gd name="connsiteX0" fmla="*/ 1148 w 10709"/>
              <a:gd name="connsiteY0" fmla="*/ 91 h 10000"/>
              <a:gd name="connsiteX1" fmla="*/ 10622 w 10709"/>
              <a:gd name="connsiteY1" fmla="*/ 0 h 10000"/>
              <a:gd name="connsiteX2" fmla="*/ 9664 w 10709"/>
              <a:gd name="connsiteY2" fmla="*/ 5091 h 10000"/>
              <a:gd name="connsiteX3" fmla="*/ 10709 w 10709"/>
              <a:gd name="connsiteY3" fmla="*/ 10000 h 10000"/>
              <a:gd name="connsiteX4" fmla="*/ 1126 w 10709"/>
              <a:gd name="connsiteY4" fmla="*/ 9727 h 10000"/>
              <a:gd name="connsiteX5" fmla="*/ 192 w 10709"/>
              <a:gd name="connsiteY5" fmla="*/ 4909 h 10000"/>
              <a:gd name="connsiteX6" fmla="*/ 1148 w 10709"/>
              <a:gd name="connsiteY6" fmla="*/ 91 h 10000"/>
              <a:gd name="connsiteX0" fmla="*/ 957 w 10518"/>
              <a:gd name="connsiteY0" fmla="*/ 91 h 10000"/>
              <a:gd name="connsiteX1" fmla="*/ 10431 w 10518"/>
              <a:gd name="connsiteY1" fmla="*/ 0 h 10000"/>
              <a:gd name="connsiteX2" fmla="*/ 9473 w 10518"/>
              <a:gd name="connsiteY2" fmla="*/ 5091 h 10000"/>
              <a:gd name="connsiteX3" fmla="*/ 10518 w 10518"/>
              <a:gd name="connsiteY3" fmla="*/ 10000 h 10000"/>
              <a:gd name="connsiteX4" fmla="*/ 935 w 10518"/>
              <a:gd name="connsiteY4" fmla="*/ 9727 h 10000"/>
              <a:gd name="connsiteX5" fmla="*/ 1 w 10518"/>
              <a:gd name="connsiteY5" fmla="*/ 4909 h 10000"/>
              <a:gd name="connsiteX6" fmla="*/ 957 w 10518"/>
              <a:gd name="connsiteY6" fmla="*/ 91 h 10000"/>
              <a:gd name="connsiteX0" fmla="*/ 963 w 10524"/>
              <a:gd name="connsiteY0" fmla="*/ 91 h 10000"/>
              <a:gd name="connsiteX1" fmla="*/ 10437 w 10524"/>
              <a:gd name="connsiteY1" fmla="*/ 0 h 10000"/>
              <a:gd name="connsiteX2" fmla="*/ 9479 w 10524"/>
              <a:gd name="connsiteY2" fmla="*/ 5091 h 10000"/>
              <a:gd name="connsiteX3" fmla="*/ 10524 w 10524"/>
              <a:gd name="connsiteY3" fmla="*/ 10000 h 10000"/>
              <a:gd name="connsiteX4" fmla="*/ 827 w 10524"/>
              <a:gd name="connsiteY4" fmla="*/ 9727 h 10000"/>
              <a:gd name="connsiteX5" fmla="*/ 7 w 10524"/>
              <a:gd name="connsiteY5" fmla="*/ 4909 h 10000"/>
              <a:gd name="connsiteX6" fmla="*/ 963 w 10524"/>
              <a:gd name="connsiteY6" fmla="*/ 91 h 10000"/>
              <a:gd name="connsiteX0" fmla="*/ 708 w 10519"/>
              <a:gd name="connsiteY0" fmla="*/ 0 h 10000"/>
              <a:gd name="connsiteX1" fmla="*/ 10432 w 10519"/>
              <a:gd name="connsiteY1" fmla="*/ 0 h 10000"/>
              <a:gd name="connsiteX2" fmla="*/ 9474 w 10519"/>
              <a:gd name="connsiteY2" fmla="*/ 5091 h 10000"/>
              <a:gd name="connsiteX3" fmla="*/ 10519 w 10519"/>
              <a:gd name="connsiteY3" fmla="*/ 10000 h 10000"/>
              <a:gd name="connsiteX4" fmla="*/ 822 w 10519"/>
              <a:gd name="connsiteY4" fmla="*/ 9727 h 10000"/>
              <a:gd name="connsiteX5" fmla="*/ 2 w 10519"/>
              <a:gd name="connsiteY5" fmla="*/ 4909 h 10000"/>
              <a:gd name="connsiteX6" fmla="*/ 708 w 10519"/>
              <a:gd name="connsiteY6" fmla="*/ 0 h 10000"/>
              <a:gd name="connsiteX0" fmla="*/ 708 w 10519"/>
              <a:gd name="connsiteY0" fmla="*/ 0 h 10000"/>
              <a:gd name="connsiteX1" fmla="*/ 10432 w 10519"/>
              <a:gd name="connsiteY1" fmla="*/ 0 h 10000"/>
              <a:gd name="connsiteX2" fmla="*/ 9474 w 10519"/>
              <a:gd name="connsiteY2" fmla="*/ 5091 h 10000"/>
              <a:gd name="connsiteX3" fmla="*/ 10519 w 10519"/>
              <a:gd name="connsiteY3" fmla="*/ 10000 h 10000"/>
              <a:gd name="connsiteX4" fmla="*/ 822 w 10519"/>
              <a:gd name="connsiteY4" fmla="*/ 9727 h 10000"/>
              <a:gd name="connsiteX5" fmla="*/ 2 w 10519"/>
              <a:gd name="connsiteY5" fmla="*/ 4909 h 10000"/>
              <a:gd name="connsiteX6" fmla="*/ 708 w 10519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727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818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818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3 w 10654"/>
              <a:gd name="connsiteY0" fmla="*/ 0 h 10000"/>
              <a:gd name="connsiteX1" fmla="*/ 10567 w 10654"/>
              <a:gd name="connsiteY1" fmla="*/ 0 h 10000"/>
              <a:gd name="connsiteX2" fmla="*/ 9609 w 10654"/>
              <a:gd name="connsiteY2" fmla="*/ 5091 h 10000"/>
              <a:gd name="connsiteX3" fmla="*/ 10654 w 10654"/>
              <a:gd name="connsiteY3" fmla="*/ 10000 h 10000"/>
              <a:gd name="connsiteX4" fmla="*/ 957 w 10654"/>
              <a:gd name="connsiteY4" fmla="*/ 9818 h 10000"/>
              <a:gd name="connsiteX5" fmla="*/ 1 w 10654"/>
              <a:gd name="connsiteY5" fmla="*/ 5000 h 10000"/>
              <a:gd name="connsiteX6" fmla="*/ 843 w 10654"/>
              <a:gd name="connsiteY6" fmla="*/ 0 h 10000"/>
              <a:gd name="connsiteX0" fmla="*/ 844 w 10655"/>
              <a:gd name="connsiteY0" fmla="*/ 0 h 10000"/>
              <a:gd name="connsiteX1" fmla="*/ 10568 w 10655"/>
              <a:gd name="connsiteY1" fmla="*/ 0 h 10000"/>
              <a:gd name="connsiteX2" fmla="*/ 9610 w 10655"/>
              <a:gd name="connsiteY2" fmla="*/ 5091 h 10000"/>
              <a:gd name="connsiteX3" fmla="*/ 10655 w 10655"/>
              <a:gd name="connsiteY3" fmla="*/ 10000 h 10000"/>
              <a:gd name="connsiteX4" fmla="*/ 958 w 10655"/>
              <a:gd name="connsiteY4" fmla="*/ 9818 h 10000"/>
              <a:gd name="connsiteX5" fmla="*/ 2 w 10655"/>
              <a:gd name="connsiteY5" fmla="*/ 5000 h 10000"/>
              <a:gd name="connsiteX6" fmla="*/ 844 w 10655"/>
              <a:gd name="connsiteY6" fmla="*/ 0 h 10000"/>
              <a:gd name="connsiteX0" fmla="*/ 844 w 10655"/>
              <a:gd name="connsiteY0" fmla="*/ 0 h 10029"/>
              <a:gd name="connsiteX1" fmla="*/ 10568 w 10655"/>
              <a:gd name="connsiteY1" fmla="*/ 0 h 10029"/>
              <a:gd name="connsiteX2" fmla="*/ 9610 w 10655"/>
              <a:gd name="connsiteY2" fmla="*/ 5091 h 10029"/>
              <a:gd name="connsiteX3" fmla="*/ 10655 w 10655"/>
              <a:gd name="connsiteY3" fmla="*/ 10000 h 10029"/>
              <a:gd name="connsiteX4" fmla="*/ 958 w 10655"/>
              <a:gd name="connsiteY4" fmla="*/ 10029 h 10029"/>
              <a:gd name="connsiteX5" fmla="*/ 2 w 10655"/>
              <a:gd name="connsiteY5" fmla="*/ 5000 h 10029"/>
              <a:gd name="connsiteX6" fmla="*/ 844 w 10655"/>
              <a:gd name="connsiteY6" fmla="*/ 0 h 10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55" h="10029">
                <a:moveTo>
                  <a:pt x="844" y="0"/>
                </a:moveTo>
                <a:lnTo>
                  <a:pt x="10568" y="0"/>
                </a:lnTo>
                <a:cubicBezTo>
                  <a:pt x="9779" y="1551"/>
                  <a:pt x="9596" y="3424"/>
                  <a:pt x="9610" y="5091"/>
                </a:cubicBezTo>
                <a:cubicBezTo>
                  <a:pt x="9624" y="6758"/>
                  <a:pt x="9865" y="8358"/>
                  <a:pt x="10655" y="10000"/>
                </a:cubicBezTo>
                <a:lnTo>
                  <a:pt x="958" y="10029"/>
                </a:lnTo>
                <a:cubicBezTo>
                  <a:pt x="160" y="9546"/>
                  <a:pt x="21" y="6671"/>
                  <a:pt x="2" y="5000"/>
                </a:cubicBezTo>
                <a:cubicBezTo>
                  <a:pt x="-17" y="3329"/>
                  <a:pt x="78" y="730"/>
                  <a:pt x="844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9" name="תרשים זרימה: נתונים מאוחסנים 6"/>
          <p:cNvSpPr/>
          <p:nvPr/>
        </p:nvSpPr>
        <p:spPr>
          <a:xfrm rot="10800000">
            <a:off x="3895342" y="3260539"/>
            <a:ext cx="1267557" cy="297363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9463 w 10000"/>
              <a:gd name="connsiteY1" fmla="*/ 91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9463"/>
              <a:gd name="connsiteY0" fmla="*/ 0 h 10000"/>
              <a:gd name="connsiteX1" fmla="*/ 9463 w 9463"/>
              <a:gd name="connsiteY1" fmla="*/ 91 h 10000"/>
              <a:gd name="connsiteX2" fmla="*/ 8333 w 9463"/>
              <a:gd name="connsiteY2" fmla="*/ 5000 h 10000"/>
              <a:gd name="connsiteX3" fmla="*/ 9222 w 9463"/>
              <a:gd name="connsiteY3" fmla="*/ 9909 h 10000"/>
              <a:gd name="connsiteX4" fmla="*/ 1667 w 9463"/>
              <a:gd name="connsiteY4" fmla="*/ 10000 h 10000"/>
              <a:gd name="connsiteX5" fmla="*/ 0 w 9463"/>
              <a:gd name="connsiteY5" fmla="*/ 5000 h 10000"/>
              <a:gd name="connsiteX6" fmla="*/ 1667 w 9463"/>
              <a:gd name="connsiteY6" fmla="*/ 0 h 10000"/>
              <a:gd name="connsiteX0" fmla="*/ 1762 w 10085"/>
              <a:gd name="connsiteY0" fmla="*/ 0 h 10000"/>
              <a:gd name="connsiteX1" fmla="*/ 10000 w 10085"/>
              <a:gd name="connsiteY1" fmla="*/ 91 h 10000"/>
              <a:gd name="connsiteX2" fmla="*/ 8806 w 10085"/>
              <a:gd name="connsiteY2" fmla="*/ 5000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8806 w 10085"/>
              <a:gd name="connsiteY2" fmla="*/ 5000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345 w 10085"/>
              <a:gd name="connsiteY2" fmla="*/ 5547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345 w 10085"/>
              <a:gd name="connsiteY2" fmla="*/ 5547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10000 w 10085"/>
              <a:gd name="connsiteY1" fmla="*/ 0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478 w 9801"/>
              <a:gd name="connsiteY0" fmla="*/ 0 h 10000"/>
              <a:gd name="connsiteX1" fmla="*/ 9716 w 9801"/>
              <a:gd name="connsiteY1" fmla="*/ 0 h 10000"/>
              <a:gd name="connsiteX2" fmla="*/ 8777 w 9801"/>
              <a:gd name="connsiteY2" fmla="*/ 5091 h 10000"/>
              <a:gd name="connsiteX3" fmla="*/ 9801 w 9801"/>
              <a:gd name="connsiteY3" fmla="*/ 10000 h 10000"/>
              <a:gd name="connsiteX4" fmla="*/ 1478 w 9801"/>
              <a:gd name="connsiteY4" fmla="*/ 10000 h 10000"/>
              <a:gd name="connsiteX5" fmla="*/ 0 w 9801"/>
              <a:gd name="connsiteY5" fmla="*/ 5000 h 10000"/>
              <a:gd name="connsiteX6" fmla="*/ 1478 w 9801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798 w 10290"/>
              <a:gd name="connsiteY0" fmla="*/ 0 h 10000"/>
              <a:gd name="connsiteX1" fmla="*/ 10203 w 10290"/>
              <a:gd name="connsiteY1" fmla="*/ 0 h 10000"/>
              <a:gd name="connsiteX2" fmla="*/ 9245 w 10290"/>
              <a:gd name="connsiteY2" fmla="*/ 5091 h 10000"/>
              <a:gd name="connsiteX3" fmla="*/ 10290 w 10290"/>
              <a:gd name="connsiteY3" fmla="*/ 10000 h 10000"/>
              <a:gd name="connsiteX4" fmla="*/ 1798 w 10290"/>
              <a:gd name="connsiteY4" fmla="*/ 10000 h 10000"/>
              <a:gd name="connsiteX5" fmla="*/ 0 w 10290"/>
              <a:gd name="connsiteY5" fmla="*/ 4909 h 10000"/>
              <a:gd name="connsiteX6" fmla="*/ 1798 w 10290"/>
              <a:gd name="connsiteY6" fmla="*/ 0 h 10000"/>
              <a:gd name="connsiteX0" fmla="*/ 1868 w 10360"/>
              <a:gd name="connsiteY0" fmla="*/ 0 h 10000"/>
              <a:gd name="connsiteX1" fmla="*/ 10273 w 10360"/>
              <a:gd name="connsiteY1" fmla="*/ 0 h 10000"/>
              <a:gd name="connsiteX2" fmla="*/ 9315 w 10360"/>
              <a:gd name="connsiteY2" fmla="*/ 5091 h 10000"/>
              <a:gd name="connsiteX3" fmla="*/ 10360 w 10360"/>
              <a:gd name="connsiteY3" fmla="*/ 10000 h 10000"/>
              <a:gd name="connsiteX4" fmla="*/ 936 w 10360"/>
              <a:gd name="connsiteY4" fmla="*/ 9818 h 10000"/>
              <a:gd name="connsiteX5" fmla="*/ 70 w 10360"/>
              <a:gd name="connsiteY5" fmla="*/ 4909 h 10000"/>
              <a:gd name="connsiteX6" fmla="*/ 1868 w 10360"/>
              <a:gd name="connsiteY6" fmla="*/ 0 h 10000"/>
              <a:gd name="connsiteX0" fmla="*/ 1846 w 10338"/>
              <a:gd name="connsiteY0" fmla="*/ 0 h 10000"/>
              <a:gd name="connsiteX1" fmla="*/ 10251 w 10338"/>
              <a:gd name="connsiteY1" fmla="*/ 0 h 10000"/>
              <a:gd name="connsiteX2" fmla="*/ 9293 w 10338"/>
              <a:gd name="connsiteY2" fmla="*/ 5091 h 10000"/>
              <a:gd name="connsiteX3" fmla="*/ 10338 w 10338"/>
              <a:gd name="connsiteY3" fmla="*/ 10000 h 10000"/>
              <a:gd name="connsiteX4" fmla="*/ 914 w 10338"/>
              <a:gd name="connsiteY4" fmla="*/ 9818 h 10000"/>
              <a:gd name="connsiteX5" fmla="*/ 48 w 10338"/>
              <a:gd name="connsiteY5" fmla="*/ 4909 h 10000"/>
              <a:gd name="connsiteX6" fmla="*/ 1846 w 10338"/>
              <a:gd name="connsiteY6" fmla="*/ 0 h 10000"/>
              <a:gd name="connsiteX0" fmla="*/ 772 w 10333"/>
              <a:gd name="connsiteY0" fmla="*/ 91 h 10000"/>
              <a:gd name="connsiteX1" fmla="*/ 10246 w 10333"/>
              <a:gd name="connsiteY1" fmla="*/ 0 h 10000"/>
              <a:gd name="connsiteX2" fmla="*/ 9288 w 10333"/>
              <a:gd name="connsiteY2" fmla="*/ 5091 h 10000"/>
              <a:gd name="connsiteX3" fmla="*/ 10333 w 10333"/>
              <a:gd name="connsiteY3" fmla="*/ 10000 h 10000"/>
              <a:gd name="connsiteX4" fmla="*/ 909 w 10333"/>
              <a:gd name="connsiteY4" fmla="*/ 9818 h 10000"/>
              <a:gd name="connsiteX5" fmla="*/ 43 w 10333"/>
              <a:gd name="connsiteY5" fmla="*/ 4909 h 10000"/>
              <a:gd name="connsiteX6" fmla="*/ 772 w 10333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30 w 10291"/>
              <a:gd name="connsiteY0" fmla="*/ 91 h 10000"/>
              <a:gd name="connsiteX1" fmla="*/ 10204 w 10291"/>
              <a:gd name="connsiteY1" fmla="*/ 0 h 10000"/>
              <a:gd name="connsiteX2" fmla="*/ 9246 w 10291"/>
              <a:gd name="connsiteY2" fmla="*/ 5091 h 10000"/>
              <a:gd name="connsiteX3" fmla="*/ 10291 w 10291"/>
              <a:gd name="connsiteY3" fmla="*/ 10000 h 10000"/>
              <a:gd name="connsiteX4" fmla="*/ 708 w 10291"/>
              <a:gd name="connsiteY4" fmla="*/ 9727 h 10000"/>
              <a:gd name="connsiteX5" fmla="*/ 1 w 10291"/>
              <a:gd name="connsiteY5" fmla="*/ 4909 h 10000"/>
              <a:gd name="connsiteX6" fmla="*/ 730 w 10291"/>
              <a:gd name="connsiteY6" fmla="*/ 91 h 10000"/>
              <a:gd name="connsiteX0" fmla="*/ 730 w 10291"/>
              <a:gd name="connsiteY0" fmla="*/ 91 h 10000"/>
              <a:gd name="connsiteX1" fmla="*/ 10204 w 10291"/>
              <a:gd name="connsiteY1" fmla="*/ 0 h 10000"/>
              <a:gd name="connsiteX2" fmla="*/ 9246 w 10291"/>
              <a:gd name="connsiteY2" fmla="*/ 5091 h 10000"/>
              <a:gd name="connsiteX3" fmla="*/ 10291 w 10291"/>
              <a:gd name="connsiteY3" fmla="*/ 10000 h 10000"/>
              <a:gd name="connsiteX4" fmla="*/ 708 w 10291"/>
              <a:gd name="connsiteY4" fmla="*/ 9727 h 10000"/>
              <a:gd name="connsiteX5" fmla="*/ 1 w 10291"/>
              <a:gd name="connsiteY5" fmla="*/ 4909 h 10000"/>
              <a:gd name="connsiteX6" fmla="*/ 730 w 10291"/>
              <a:gd name="connsiteY6" fmla="*/ 91 h 10000"/>
              <a:gd name="connsiteX0" fmla="*/ 956 w 10517"/>
              <a:gd name="connsiteY0" fmla="*/ 91 h 10000"/>
              <a:gd name="connsiteX1" fmla="*/ 10430 w 10517"/>
              <a:gd name="connsiteY1" fmla="*/ 0 h 10000"/>
              <a:gd name="connsiteX2" fmla="*/ 9472 w 10517"/>
              <a:gd name="connsiteY2" fmla="*/ 5091 h 10000"/>
              <a:gd name="connsiteX3" fmla="*/ 10517 w 10517"/>
              <a:gd name="connsiteY3" fmla="*/ 10000 h 10000"/>
              <a:gd name="connsiteX4" fmla="*/ 934 w 10517"/>
              <a:gd name="connsiteY4" fmla="*/ 9727 h 10000"/>
              <a:gd name="connsiteX5" fmla="*/ 0 w 10517"/>
              <a:gd name="connsiteY5" fmla="*/ 4909 h 10000"/>
              <a:gd name="connsiteX6" fmla="*/ 956 w 10517"/>
              <a:gd name="connsiteY6" fmla="*/ 91 h 10000"/>
              <a:gd name="connsiteX0" fmla="*/ 1008 w 10569"/>
              <a:gd name="connsiteY0" fmla="*/ 91 h 10000"/>
              <a:gd name="connsiteX1" fmla="*/ 10482 w 10569"/>
              <a:gd name="connsiteY1" fmla="*/ 0 h 10000"/>
              <a:gd name="connsiteX2" fmla="*/ 9524 w 10569"/>
              <a:gd name="connsiteY2" fmla="*/ 5091 h 10000"/>
              <a:gd name="connsiteX3" fmla="*/ 10569 w 10569"/>
              <a:gd name="connsiteY3" fmla="*/ 10000 h 10000"/>
              <a:gd name="connsiteX4" fmla="*/ 986 w 10569"/>
              <a:gd name="connsiteY4" fmla="*/ 9727 h 10000"/>
              <a:gd name="connsiteX5" fmla="*/ 218 w 10569"/>
              <a:gd name="connsiteY5" fmla="*/ 8370 h 10000"/>
              <a:gd name="connsiteX6" fmla="*/ 52 w 10569"/>
              <a:gd name="connsiteY6" fmla="*/ 4909 h 10000"/>
              <a:gd name="connsiteX7" fmla="*/ 1008 w 10569"/>
              <a:gd name="connsiteY7" fmla="*/ 91 h 10000"/>
              <a:gd name="connsiteX0" fmla="*/ 1148 w 10709"/>
              <a:gd name="connsiteY0" fmla="*/ 91 h 10000"/>
              <a:gd name="connsiteX1" fmla="*/ 10622 w 10709"/>
              <a:gd name="connsiteY1" fmla="*/ 0 h 10000"/>
              <a:gd name="connsiteX2" fmla="*/ 9664 w 10709"/>
              <a:gd name="connsiteY2" fmla="*/ 5091 h 10000"/>
              <a:gd name="connsiteX3" fmla="*/ 10709 w 10709"/>
              <a:gd name="connsiteY3" fmla="*/ 10000 h 10000"/>
              <a:gd name="connsiteX4" fmla="*/ 1126 w 10709"/>
              <a:gd name="connsiteY4" fmla="*/ 9727 h 10000"/>
              <a:gd name="connsiteX5" fmla="*/ 192 w 10709"/>
              <a:gd name="connsiteY5" fmla="*/ 4909 h 10000"/>
              <a:gd name="connsiteX6" fmla="*/ 1148 w 10709"/>
              <a:gd name="connsiteY6" fmla="*/ 91 h 10000"/>
              <a:gd name="connsiteX0" fmla="*/ 957 w 10518"/>
              <a:gd name="connsiteY0" fmla="*/ 91 h 10000"/>
              <a:gd name="connsiteX1" fmla="*/ 10431 w 10518"/>
              <a:gd name="connsiteY1" fmla="*/ 0 h 10000"/>
              <a:gd name="connsiteX2" fmla="*/ 9473 w 10518"/>
              <a:gd name="connsiteY2" fmla="*/ 5091 h 10000"/>
              <a:gd name="connsiteX3" fmla="*/ 10518 w 10518"/>
              <a:gd name="connsiteY3" fmla="*/ 10000 h 10000"/>
              <a:gd name="connsiteX4" fmla="*/ 935 w 10518"/>
              <a:gd name="connsiteY4" fmla="*/ 9727 h 10000"/>
              <a:gd name="connsiteX5" fmla="*/ 1 w 10518"/>
              <a:gd name="connsiteY5" fmla="*/ 4909 h 10000"/>
              <a:gd name="connsiteX6" fmla="*/ 957 w 10518"/>
              <a:gd name="connsiteY6" fmla="*/ 91 h 10000"/>
              <a:gd name="connsiteX0" fmla="*/ 963 w 10524"/>
              <a:gd name="connsiteY0" fmla="*/ 91 h 10000"/>
              <a:gd name="connsiteX1" fmla="*/ 10437 w 10524"/>
              <a:gd name="connsiteY1" fmla="*/ 0 h 10000"/>
              <a:gd name="connsiteX2" fmla="*/ 9479 w 10524"/>
              <a:gd name="connsiteY2" fmla="*/ 5091 h 10000"/>
              <a:gd name="connsiteX3" fmla="*/ 10524 w 10524"/>
              <a:gd name="connsiteY3" fmla="*/ 10000 h 10000"/>
              <a:gd name="connsiteX4" fmla="*/ 827 w 10524"/>
              <a:gd name="connsiteY4" fmla="*/ 9727 h 10000"/>
              <a:gd name="connsiteX5" fmla="*/ 7 w 10524"/>
              <a:gd name="connsiteY5" fmla="*/ 4909 h 10000"/>
              <a:gd name="connsiteX6" fmla="*/ 963 w 10524"/>
              <a:gd name="connsiteY6" fmla="*/ 91 h 10000"/>
              <a:gd name="connsiteX0" fmla="*/ 708 w 10519"/>
              <a:gd name="connsiteY0" fmla="*/ 0 h 10000"/>
              <a:gd name="connsiteX1" fmla="*/ 10432 w 10519"/>
              <a:gd name="connsiteY1" fmla="*/ 0 h 10000"/>
              <a:gd name="connsiteX2" fmla="*/ 9474 w 10519"/>
              <a:gd name="connsiteY2" fmla="*/ 5091 h 10000"/>
              <a:gd name="connsiteX3" fmla="*/ 10519 w 10519"/>
              <a:gd name="connsiteY3" fmla="*/ 10000 h 10000"/>
              <a:gd name="connsiteX4" fmla="*/ 822 w 10519"/>
              <a:gd name="connsiteY4" fmla="*/ 9727 h 10000"/>
              <a:gd name="connsiteX5" fmla="*/ 2 w 10519"/>
              <a:gd name="connsiteY5" fmla="*/ 4909 h 10000"/>
              <a:gd name="connsiteX6" fmla="*/ 708 w 10519"/>
              <a:gd name="connsiteY6" fmla="*/ 0 h 10000"/>
              <a:gd name="connsiteX0" fmla="*/ 708 w 10519"/>
              <a:gd name="connsiteY0" fmla="*/ 0 h 10000"/>
              <a:gd name="connsiteX1" fmla="*/ 10432 w 10519"/>
              <a:gd name="connsiteY1" fmla="*/ 0 h 10000"/>
              <a:gd name="connsiteX2" fmla="*/ 9474 w 10519"/>
              <a:gd name="connsiteY2" fmla="*/ 5091 h 10000"/>
              <a:gd name="connsiteX3" fmla="*/ 10519 w 10519"/>
              <a:gd name="connsiteY3" fmla="*/ 10000 h 10000"/>
              <a:gd name="connsiteX4" fmla="*/ 822 w 10519"/>
              <a:gd name="connsiteY4" fmla="*/ 9727 h 10000"/>
              <a:gd name="connsiteX5" fmla="*/ 2 w 10519"/>
              <a:gd name="connsiteY5" fmla="*/ 4909 h 10000"/>
              <a:gd name="connsiteX6" fmla="*/ 708 w 10519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727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818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818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3 w 10654"/>
              <a:gd name="connsiteY0" fmla="*/ 0 h 10000"/>
              <a:gd name="connsiteX1" fmla="*/ 10567 w 10654"/>
              <a:gd name="connsiteY1" fmla="*/ 0 h 10000"/>
              <a:gd name="connsiteX2" fmla="*/ 9609 w 10654"/>
              <a:gd name="connsiteY2" fmla="*/ 5091 h 10000"/>
              <a:gd name="connsiteX3" fmla="*/ 10654 w 10654"/>
              <a:gd name="connsiteY3" fmla="*/ 10000 h 10000"/>
              <a:gd name="connsiteX4" fmla="*/ 957 w 10654"/>
              <a:gd name="connsiteY4" fmla="*/ 9818 h 10000"/>
              <a:gd name="connsiteX5" fmla="*/ 1 w 10654"/>
              <a:gd name="connsiteY5" fmla="*/ 5000 h 10000"/>
              <a:gd name="connsiteX6" fmla="*/ 843 w 10654"/>
              <a:gd name="connsiteY6" fmla="*/ 0 h 10000"/>
              <a:gd name="connsiteX0" fmla="*/ 844 w 10655"/>
              <a:gd name="connsiteY0" fmla="*/ 0 h 10000"/>
              <a:gd name="connsiteX1" fmla="*/ 10568 w 10655"/>
              <a:gd name="connsiteY1" fmla="*/ 0 h 10000"/>
              <a:gd name="connsiteX2" fmla="*/ 9610 w 10655"/>
              <a:gd name="connsiteY2" fmla="*/ 5091 h 10000"/>
              <a:gd name="connsiteX3" fmla="*/ 10655 w 10655"/>
              <a:gd name="connsiteY3" fmla="*/ 10000 h 10000"/>
              <a:gd name="connsiteX4" fmla="*/ 958 w 10655"/>
              <a:gd name="connsiteY4" fmla="*/ 9818 h 10000"/>
              <a:gd name="connsiteX5" fmla="*/ 2 w 10655"/>
              <a:gd name="connsiteY5" fmla="*/ 5000 h 10000"/>
              <a:gd name="connsiteX6" fmla="*/ 844 w 10655"/>
              <a:gd name="connsiteY6" fmla="*/ 0 h 10000"/>
              <a:gd name="connsiteX0" fmla="*/ 844 w 10655"/>
              <a:gd name="connsiteY0" fmla="*/ 0 h 10029"/>
              <a:gd name="connsiteX1" fmla="*/ 10568 w 10655"/>
              <a:gd name="connsiteY1" fmla="*/ 0 h 10029"/>
              <a:gd name="connsiteX2" fmla="*/ 9610 w 10655"/>
              <a:gd name="connsiteY2" fmla="*/ 5091 h 10029"/>
              <a:gd name="connsiteX3" fmla="*/ 10655 w 10655"/>
              <a:gd name="connsiteY3" fmla="*/ 10000 h 10029"/>
              <a:gd name="connsiteX4" fmla="*/ 958 w 10655"/>
              <a:gd name="connsiteY4" fmla="*/ 10029 h 10029"/>
              <a:gd name="connsiteX5" fmla="*/ 2 w 10655"/>
              <a:gd name="connsiteY5" fmla="*/ 5000 h 10029"/>
              <a:gd name="connsiteX6" fmla="*/ 844 w 10655"/>
              <a:gd name="connsiteY6" fmla="*/ 0 h 10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55" h="10029">
                <a:moveTo>
                  <a:pt x="844" y="0"/>
                </a:moveTo>
                <a:lnTo>
                  <a:pt x="10568" y="0"/>
                </a:lnTo>
                <a:cubicBezTo>
                  <a:pt x="9779" y="1551"/>
                  <a:pt x="9596" y="3424"/>
                  <a:pt x="9610" y="5091"/>
                </a:cubicBezTo>
                <a:cubicBezTo>
                  <a:pt x="9624" y="6758"/>
                  <a:pt x="9865" y="8358"/>
                  <a:pt x="10655" y="10000"/>
                </a:cubicBezTo>
                <a:lnTo>
                  <a:pt x="958" y="10029"/>
                </a:lnTo>
                <a:cubicBezTo>
                  <a:pt x="160" y="9546"/>
                  <a:pt x="21" y="6671"/>
                  <a:pt x="2" y="5000"/>
                </a:cubicBezTo>
                <a:cubicBezTo>
                  <a:pt x="-17" y="3329"/>
                  <a:pt x="78" y="730"/>
                  <a:pt x="844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10" name="תרשים זרימה: נתונים מאוחסנים 6"/>
          <p:cNvSpPr/>
          <p:nvPr/>
        </p:nvSpPr>
        <p:spPr>
          <a:xfrm rot="10800000">
            <a:off x="5195567" y="3256819"/>
            <a:ext cx="1267557" cy="297363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9463 w 10000"/>
              <a:gd name="connsiteY1" fmla="*/ 91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9463"/>
              <a:gd name="connsiteY0" fmla="*/ 0 h 10000"/>
              <a:gd name="connsiteX1" fmla="*/ 9463 w 9463"/>
              <a:gd name="connsiteY1" fmla="*/ 91 h 10000"/>
              <a:gd name="connsiteX2" fmla="*/ 8333 w 9463"/>
              <a:gd name="connsiteY2" fmla="*/ 5000 h 10000"/>
              <a:gd name="connsiteX3" fmla="*/ 9222 w 9463"/>
              <a:gd name="connsiteY3" fmla="*/ 9909 h 10000"/>
              <a:gd name="connsiteX4" fmla="*/ 1667 w 9463"/>
              <a:gd name="connsiteY4" fmla="*/ 10000 h 10000"/>
              <a:gd name="connsiteX5" fmla="*/ 0 w 9463"/>
              <a:gd name="connsiteY5" fmla="*/ 5000 h 10000"/>
              <a:gd name="connsiteX6" fmla="*/ 1667 w 9463"/>
              <a:gd name="connsiteY6" fmla="*/ 0 h 10000"/>
              <a:gd name="connsiteX0" fmla="*/ 1762 w 10085"/>
              <a:gd name="connsiteY0" fmla="*/ 0 h 10000"/>
              <a:gd name="connsiteX1" fmla="*/ 10000 w 10085"/>
              <a:gd name="connsiteY1" fmla="*/ 91 h 10000"/>
              <a:gd name="connsiteX2" fmla="*/ 8806 w 10085"/>
              <a:gd name="connsiteY2" fmla="*/ 5000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8806 w 10085"/>
              <a:gd name="connsiteY2" fmla="*/ 5000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345 w 10085"/>
              <a:gd name="connsiteY2" fmla="*/ 5547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345 w 10085"/>
              <a:gd name="connsiteY2" fmla="*/ 5547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10000 w 10085"/>
              <a:gd name="connsiteY1" fmla="*/ 0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478 w 9801"/>
              <a:gd name="connsiteY0" fmla="*/ 0 h 10000"/>
              <a:gd name="connsiteX1" fmla="*/ 9716 w 9801"/>
              <a:gd name="connsiteY1" fmla="*/ 0 h 10000"/>
              <a:gd name="connsiteX2" fmla="*/ 8777 w 9801"/>
              <a:gd name="connsiteY2" fmla="*/ 5091 h 10000"/>
              <a:gd name="connsiteX3" fmla="*/ 9801 w 9801"/>
              <a:gd name="connsiteY3" fmla="*/ 10000 h 10000"/>
              <a:gd name="connsiteX4" fmla="*/ 1478 w 9801"/>
              <a:gd name="connsiteY4" fmla="*/ 10000 h 10000"/>
              <a:gd name="connsiteX5" fmla="*/ 0 w 9801"/>
              <a:gd name="connsiteY5" fmla="*/ 5000 h 10000"/>
              <a:gd name="connsiteX6" fmla="*/ 1478 w 9801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798 w 10290"/>
              <a:gd name="connsiteY0" fmla="*/ 0 h 10000"/>
              <a:gd name="connsiteX1" fmla="*/ 10203 w 10290"/>
              <a:gd name="connsiteY1" fmla="*/ 0 h 10000"/>
              <a:gd name="connsiteX2" fmla="*/ 9245 w 10290"/>
              <a:gd name="connsiteY2" fmla="*/ 5091 h 10000"/>
              <a:gd name="connsiteX3" fmla="*/ 10290 w 10290"/>
              <a:gd name="connsiteY3" fmla="*/ 10000 h 10000"/>
              <a:gd name="connsiteX4" fmla="*/ 1798 w 10290"/>
              <a:gd name="connsiteY4" fmla="*/ 10000 h 10000"/>
              <a:gd name="connsiteX5" fmla="*/ 0 w 10290"/>
              <a:gd name="connsiteY5" fmla="*/ 4909 h 10000"/>
              <a:gd name="connsiteX6" fmla="*/ 1798 w 10290"/>
              <a:gd name="connsiteY6" fmla="*/ 0 h 10000"/>
              <a:gd name="connsiteX0" fmla="*/ 1868 w 10360"/>
              <a:gd name="connsiteY0" fmla="*/ 0 h 10000"/>
              <a:gd name="connsiteX1" fmla="*/ 10273 w 10360"/>
              <a:gd name="connsiteY1" fmla="*/ 0 h 10000"/>
              <a:gd name="connsiteX2" fmla="*/ 9315 w 10360"/>
              <a:gd name="connsiteY2" fmla="*/ 5091 h 10000"/>
              <a:gd name="connsiteX3" fmla="*/ 10360 w 10360"/>
              <a:gd name="connsiteY3" fmla="*/ 10000 h 10000"/>
              <a:gd name="connsiteX4" fmla="*/ 936 w 10360"/>
              <a:gd name="connsiteY4" fmla="*/ 9818 h 10000"/>
              <a:gd name="connsiteX5" fmla="*/ 70 w 10360"/>
              <a:gd name="connsiteY5" fmla="*/ 4909 h 10000"/>
              <a:gd name="connsiteX6" fmla="*/ 1868 w 10360"/>
              <a:gd name="connsiteY6" fmla="*/ 0 h 10000"/>
              <a:gd name="connsiteX0" fmla="*/ 1846 w 10338"/>
              <a:gd name="connsiteY0" fmla="*/ 0 h 10000"/>
              <a:gd name="connsiteX1" fmla="*/ 10251 w 10338"/>
              <a:gd name="connsiteY1" fmla="*/ 0 h 10000"/>
              <a:gd name="connsiteX2" fmla="*/ 9293 w 10338"/>
              <a:gd name="connsiteY2" fmla="*/ 5091 h 10000"/>
              <a:gd name="connsiteX3" fmla="*/ 10338 w 10338"/>
              <a:gd name="connsiteY3" fmla="*/ 10000 h 10000"/>
              <a:gd name="connsiteX4" fmla="*/ 914 w 10338"/>
              <a:gd name="connsiteY4" fmla="*/ 9818 h 10000"/>
              <a:gd name="connsiteX5" fmla="*/ 48 w 10338"/>
              <a:gd name="connsiteY5" fmla="*/ 4909 h 10000"/>
              <a:gd name="connsiteX6" fmla="*/ 1846 w 10338"/>
              <a:gd name="connsiteY6" fmla="*/ 0 h 10000"/>
              <a:gd name="connsiteX0" fmla="*/ 772 w 10333"/>
              <a:gd name="connsiteY0" fmla="*/ 91 h 10000"/>
              <a:gd name="connsiteX1" fmla="*/ 10246 w 10333"/>
              <a:gd name="connsiteY1" fmla="*/ 0 h 10000"/>
              <a:gd name="connsiteX2" fmla="*/ 9288 w 10333"/>
              <a:gd name="connsiteY2" fmla="*/ 5091 h 10000"/>
              <a:gd name="connsiteX3" fmla="*/ 10333 w 10333"/>
              <a:gd name="connsiteY3" fmla="*/ 10000 h 10000"/>
              <a:gd name="connsiteX4" fmla="*/ 909 w 10333"/>
              <a:gd name="connsiteY4" fmla="*/ 9818 h 10000"/>
              <a:gd name="connsiteX5" fmla="*/ 43 w 10333"/>
              <a:gd name="connsiteY5" fmla="*/ 4909 h 10000"/>
              <a:gd name="connsiteX6" fmla="*/ 772 w 10333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30 w 10291"/>
              <a:gd name="connsiteY0" fmla="*/ 91 h 10000"/>
              <a:gd name="connsiteX1" fmla="*/ 10204 w 10291"/>
              <a:gd name="connsiteY1" fmla="*/ 0 h 10000"/>
              <a:gd name="connsiteX2" fmla="*/ 9246 w 10291"/>
              <a:gd name="connsiteY2" fmla="*/ 5091 h 10000"/>
              <a:gd name="connsiteX3" fmla="*/ 10291 w 10291"/>
              <a:gd name="connsiteY3" fmla="*/ 10000 h 10000"/>
              <a:gd name="connsiteX4" fmla="*/ 708 w 10291"/>
              <a:gd name="connsiteY4" fmla="*/ 9727 h 10000"/>
              <a:gd name="connsiteX5" fmla="*/ 1 w 10291"/>
              <a:gd name="connsiteY5" fmla="*/ 4909 h 10000"/>
              <a:gd name="connsiteX6" fmla="*/ 730 w 10291"/>
              <a:gd name="connsiteY6" fmla="*/ 91 h 10000"/>
              <a:gd name="connsiteX0" fmla="*/ 730 w 10291"/>
              <a:gd name="connsiteY0" fmla="*/ 91 h 10000"/>
              <a:gd name="connsiteX1" fmla="*/ 10204 w 10291"/>
              <a:gd name="connsiteY1" fmla="*/ 0 h 10000"/>
              <a:gd name="connsiteX2" fmla="*/ 9246 w 10291"/>
              <a:gd name="connsiteY2" fmla="*/ 5091 h 10000"/>
              <a:gd name="connsiteX3" fmla="*/ 10291 w 10291"/>
              <a:gd name="connsiteY3" fmla="*/ 10000 h 10000"/>
              <a:gd name="connsiteX4" fmla="*/ 708 w 10291"/>
              <a:gd name="connsiteY4" fmla="*/ 9727 h 10000"/>
              <a:gd name="connsiteX5" fmla="*/ 1 w 10291"/>
              <a:gd name="connsiteY5" fmla="*/ 4909 h 10000"/>
              <a:gd name="connsiteX6" fmla="*/ 730 w 10291"/>
              <a:gd name="connsiteY6" fmla="*/ 91 h 10000"/>
              <a:gd name="connsiteX0" fmla="*/ 956 w 10517"/>
              <a:gd name="connsiteY0" fmla="*/ 91 h 10000"/>
              <a:gd name="connsiteX1" fmla="*/ 10430 w 10517"/>
              <a:gd name="connsiteY1" fmla="*/ 0 h 10000"/>
              <a:gd name="connsiteX2" fmla="*/ 9472 w 10517"/>
              <a:gd name="connsiteY2" fmla="*/ 5091 h 10000"/>
              <a:gd name="connsiteX3" fmla="*/ 10517 w 10517"/>
              <a:gd name="connsiteY3" fmla="*/ 10000 h 10000"/>
              <a:gd name="connsiteX4" fmla="*/ 934 w 10517"/>
              <a:gd name="connsiteY4" fmla="*/ 9727 h 10000"/>
              <a:gd name="connsiteX5" fmla="*/ 0 w 10517"/>
              <a:gd name="connsiteY5" fmla="*/ 4909 h 10000"/>
              <a:gd name="connsiteX6" fmla="*/ 956 w 10517"/>
              <a:gd name="connsiteY6" fmla="*/ 91 h 10000"/>
              <a:gd name="connsiteX0" fmla="*/ 1008 w 10569"/>
              <a:gd name="connsiteY0" fmla="*/ 91 h 10000"/>
              <a:gd name="connsiteX1" fmla="*/ 10482 w 10569"/>
              <a:gd name="connsiteY1" fmla="*/ 0 h 10000"/>
              <a:gd name="connsiteX2" fmla="*/ 9524 w 10569"/>
              <a:gd name="connsiteY2" fmla="*/ 5091 h 10000"/>
              <a:gd name="connsiteX3" fmla="*/ 10569 w 10569"/>
              <a:gd name="connsiteY3" fmla="*/ 10000 h 10000"/>
              <a:gd name="connsiteX4" fmla="*/ 986 w 10569"/>
              <a:gd name="connsiteY4" fmla="*/ 9727 h 10000"/>
              <a:gd name="connsiteX5" fmla="*/ 218 w 10569"/>
              <a:gd name="connsiteY5" fmla="*/ 8370 h 10000"/>
              <a:gd name="connsiteX6" fmla="*/ 52 w 10569"/>
              <a:gd name="connsiteY6" fmla="*/ 4909 h 10000"/>
              <a:gd name="connsiteX7" fmla="*/ 1008 w 10569"/>
              <a:gd name="connsiteY7" fmla="*/ 91 h 10000"/>
              <a:gd name="connsiteX0" fmla="*/ 1148 w 10709"/>
              <a:gd name="connsiteY0" fmla="*/ 91 h 10000"/>
              <a:gd name="connsiteX1" fmla="*/ 10622 w 10709"/>
              <a:gd name="connsiteY1" fmla="*/ 0 h 10000"/>
              <a:gd name="connsiteX2" fmla="*/ 9664 w 10709"/>
              <a:gd name="connsiteY2" fmla="*/ 5091 h 10000"/>
              <a:gd name="connsiteX3" fmla="*/ 10709 w 10709"/>
              <a:gd name="connsiteY3" fmla="*/ 10000 h 10000"/>
              <a:gd name="connsiteX4" fmla="*/ 1126 w 10709"/>
              <a:gd name="connsiteY4" fmla="*/ 9727 h 10000"/>
              <a:gd name="connsiteX5" fmla="*/ 192 w 10709"/>
              <a:gd name="connsiteY5" fmla="*/ 4909 h 10000"/>
              <a:gd name="connsiteX6" fmla="*/ 1148 w 10709"/>
              <a:gd name="connsiteY6" fmla="*/ 91 h 10000"/>
              <a:gd name="connsiteX0" fmla="*/ 957 w 10518"/>
              <a:gd name="connsiteY0" fmla="*/ 91 h 10000"/>
              <a:gd name="connsiteX1" fmla="*/ 10431 w 10518"/>
              <a:gd name="connsiteY1" fmla="*/ 0 h 10000"/>
              <a:gd name="connsiteX2" fmla="*/ 9473 w 10518"/>
              <a:gd name="connsiteY2" fmla="*/ 5091 h 10000"/>
              <a:gd name="connsiteX3" fmla="*/ 10518 w 10518"/>
              <a:gd name="connsiteY3" fmla="*/ 10000 h 10000"/>
              <a:gd name="connsiteX4" fmla="*/ 935 w 10518"/>
              <a:gd name="connsiteY4" fmla="*/ 9727 h 10000"/>
              <a:gd name="connsiteX5" fmla="*/ 1 w 10518"/>
              <a:gd name="connsiteY5" fmla="*/ 4909 h 10000"/>
              <a:gd name="connsiteX6" fmla="*/ 957 w 10518"/>
              <a:gd name="connsiteY6" fmla="*/ 91 h 10000"/>
              <a:gd name="connsiteX0" fmla="*/ 963 w 10524"/>
              <a:gd name="connsiteY0" fmla="*/ 91 h 10000"/>
              <a:gd name="connsiteX1" fmla="*/ 10437 w 10524"/>
              <a:gd name="connsiteY1" fmla="*/ 0 h 10000"/>
              <a:gd name="connsiteX2" fmla="*/ 9479 w 10524"/>
              <a:gd name="connsiteY2" fmla="*/ 5091 h 10000"/>
              <a:gd name="connsiteX3" fmla="*/ 10524 w 10524"/>
              <a:gd name="connsiteY3" fmla="*/ 10000 h 10000"/>
              <a:gd name="connsiteX4" fmla="*/ 827 w 10524"/>
              <a:gd name="connsiteY4" fmla="*/ 9727 h 10000"/>
              <a:gd name="connsiteX5" fmla="*/ 7 w 10524"/>
              <a:gd name="connsiteY5" fmla="*/ 4909 h 10000"/>
              <a:gd name="connsiteX6" fmla="*/ 963 w 10524"/>
              <a:gd name="connsiteY6" fmla="*/ 91 h 10000"/>
              <a:gd name="connsiteX0" fmla="*/ 708 w 10519"/>
              <a:gd name="connsiteY0" fmla="*/ 0 h 10000"/>
              <a:gd name="connsiteX1" fmla="*/ 10432 w 10519"/>
              <a:gd name="connsiteY1" fmla="*/ 0 h 10000"/>
              <a:gd name="connsiteX2" fmla="*/ 9474 w 10519"/>
              <a:gd name="connsiteY2" fmla="*/ 5091 h 10000"/>
              <a:gd name="connsiteX3" fmla="*/ 10519 w 10519"/>
              <a:gd name="connsiteY3" fmla="*/ 10000 h 10000"/>
              <a:gd name="connsiteX4" fmla="*/ 822 w 10519"/>
              <a:gd name="connsiteY4" fmla="*/ 9727 h 10000"/>
              <a:gd name="connsiteX5" fmla="*/ 2 w 10519"/>
              <a:gd name="connsiteY5" fmla="*/ 4909 h 10000"/>
              <a:gd name="connsiteX6" fmla="*/ 708 w 10519"/>
              <a:gd name="connsiteY6" fmla="*/ 0 h 10000"/>
              <a:gd name="connsiteX0" fmla="*/ 708 w 10519"/>
              <a:gd name="connsiteY0" fmla="*/ 0 h 10000"/>
              <a:gd name="connsiteX1" fmla="*/ 10432 w 10519"/>
              <a:gd name="connsiteY1" fmla="*/ 0 h 10000"/>
              <a:gd name="connsiteX2" fmla="*/ 9474 w 10519"/>
              <a:gd name="connsiteY2" fmla="*/ 5091 h 10000"/>
              <a:gd name="connsiteX3" fmla="*/ 10519 w 10519"/>
              <a:gd name="connsiteY3" fmla="*/ 10000 h 10000"/>
              <a:gd name="connsiteX4" fmla="*/ 822 w 10519"/>
              <a:gd name="connsiteY4" fmla="*/ 9727 h 10000"/>
              <a:gd name="connsiteX5" fmla="*/ 2 w 10519"/>
              <a:gd name="connsiteY5" fmla="*/ 4909 h 10000"/>
              <a:gd name="connsiteX6" fmla="*/ 708 w 10519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727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818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818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3 w 10654"/>
              <a:gd name="connsiteY0" fmla="*/ 0 h 10000"/>
              <a:gd name="connsiteX1" fmla="*/ 10567 w 10654"/>
              <a:gd name="connsiteY1" fmla="*/ 0 h 10000"/>
              <a:gd name="connsiteX2" fmla="*/ 9609 w 10654"/>
              <a:gd name="connsiteY2" fmla="*/ 5091 h 10000"/>
              <a:gd name="connsiteX3" fmla="*/ 10654 w 10654"/>
              <a:gd name="connsiteY3" fmla="*/ 10000 h 10000"/>
              <a:gd name="connsiteX4" fmla="*/ 957 w 10654"/>
              <a:gd name="connsiteY4" fmla="*/ 9818 h 10000"/>
              <a:gd name="connsiteX5" fmla="*/ 1 w 10654"/>
              <a:gd name="connsiteY5" fmla="*/ 5000 h 10000"/>
              <a:gd name="connsiteX6" fmla="*/ 843 w 10654"/>
              <a:gd name="connsiteY6" fmla="*/ 0 h 10000"/>
              <a:gd name="connsiteX0" fmla="*/ 844 w 10655"/>
              <a:gd name="connsiteY0" fmla="*/ 0 h 10000"/>
              <a:gd name="connsiteX1" fmla="*/ 10568 w 10655"/>
              <a:gd name="connsiteY1" fmla="*/ 0 h 10000"/>
              <a:gd name="connsiteX2" fmla="*/ 9610 w 10655"/>
              <a:gd name="connsiteY2" fmla="*/ 5091 h 10000"/>
              <a:gd name="connsiteX3" fmla="*/ 10655 w 10655"/>
              <a:gd name="connsiteY3" fmla="*/ 10000 h 10000"/>
              <a:gd name="connsiteX4" fmla="*/ 958 w 10655"/>
              <a:gd name="connsiteY4" fmla="*/ 9818 h 10000"/>
              <a:gd name="connsiteX5" fmla="*/ 2 w 10655"/>
              <a:gd name="connsiteY5" fmla="*/ 5000 h 10000"/>
              <a:gd name="connsiteX6" fmla="*/ 844 w 10655"/>
              <a:gd name="connsiteY6" fmla="*/ 0 h 10000"/>
              <a:gd name="connsiteX0" fmla="*/ 844 w 10655"/>
              <a:gd name="connsiteY0" fmla="*/ 0 h 10029"/>
              <a:gd name="connsiteX1" fmla="*/ 10568 w 10655"/>
              <a:gd name="connsiteY1" fmla="*/ 0 h 10029"/>
              <a:gd name="connsiteX2" fmla="*/ 9610 w 10655"/>
              <a:gd name="connsiteY2" fmla="*/ 5091 h 10029"/>
              <a:gd name="connsiteX3" fmla="*/ 10655 w 10655"/>
              <a:gd name="connsiteY3" fmla="*/ 10000 h 10029"/>
              <a:gd name="connsiteX4" fmla="*/ 958 w 10655"/>
              <a:gd name="connsiteY4" fmla="*/ 10029 h 10029"/>
              <a:gd name="connsiteX5" fmla="*/ 2 w 10655"/>
              <a:gd name="connsiteY5" fmla="*/ 5000 h 10029"/>
              <a:gd name="connsiteX6" fmla="*/ 844 w 10655"/>
              <a:gd name="connsiteY6" fmla="*/ 0 h 10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55" h="10029">
                <a:moveTo>
                  <a:pt x="844" y="0"/>
                </a:moveTo>
                <a:lnTo>
                  <a:pt x="10568" y="0"/>
                </a:lnTo>
                <a:cubicBezTo>
                  <a:pt x="9779" y="1551"/>
                  <a:pt x="9596" y="3424"/>
                  <a:pt x="9610" y="5091"/>
                </a:cubicBezTo>
                <a:cubicBezTo>
                  <a:pt x="9624" y="6758"/>
                  <a:pt x="9865" y="8358"/>
                  <a:pt x="10655" y="10000"/>
                </a:cubicBezTo>
                <a:lnTo>
                  <a:pt x="958" y="10029"/>
                </a:lnTo>
                <a:cubicBezTo>
                  <a:pt x="160" y="9546"/>
                  <a:pt x="21" y="6671"/>
                  <a:pt x="2" y="5000"/>
                </a:cubicBezTo>
                <a:cubicBezTo>
                  <a:pt x="-17" y="3329"/>
                  <a:pt x="78" y="730"/>
                  <a:pt x="844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11" name="תרשים זרימה: נתונים מאוחסנים 6"/>
          <p:cNvSpPr/>
          <p:nvPr/>
        </p:nvSpPr>
        <p:spPr>
          <a:xfrm rot="10800000">
            <a:off x="6444208" y="3256818"/>
            <a:ext cx="1267557" cy="297363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9463 w 10000"/>
              <a:gd name="connsiteY1" fmla="*/ 91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9463"/>
              <a:gd name="connsiteY0" fmla="*/ 0 h 10000"/>
              <a:gd name="connsiteX1" fmla="*/ 9463 w 9463"/>
              <a:gd name="connsiteY1" fmla="*/ 91 h 10000"/>
              <a:gd name="connsiteX2" fmla="*/ 8333 w 9463"/>
              <a:gd name="connsiteY2" fmla="*/ 5000 h 10000"/>
              <a:gd name="connsiteX3" fmla="*/ 9222 w 9463"/>
              <a:gd name="connsiteY3" fmla="*/ 9909 h 10000"/>
              <a:gd name="connsiteX4" fmla="*/ 1667 w 9463"/>
              <a:gd name="connsiteY4" fmla="*/ 10000 h 10000"/>
              <a:gd name="connsiteX5" fmla="*/ 0 w 9463"/>
              <a:gd name="connsiteY5" fmla="*/ 5000 h 10000"/>
              <a:gd name="connsiteX6" fmla="*/ 1667 w 9463"/>
              <a:gd name="connsiteY6" fmla="*/ 0 h 10000"/>
              <a:gd name="connsiteX0" fmla="*/ 1762 w 10085"/>
              <a:gd name="connsiteY0" fmla="*/ 0 h 10000"/>
              <a:gd name="connsiteX1" fmla="*/ 10000 w 10085"/>
              <a:gd name="connsiteY1" fmla="*/ 91 h 10000"/>
              <a:gd name="connsiteX2" fmla="*/ 8806 w 10085"/>
              <a:gd name="connsiteY2" fmla="*/ 5000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8806 w 10085"/>
              <a:gd name="connsiteY2" fmla="*/ 5000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345 w 10085"/>
              <a:gd name="connsiteY2" fmla="*/ 5547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345 w 10085"/>
              <a:gd name="connsiteY2" fmla="*/ 5547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10000 w 10085"/>
              <a:gd name="connsiteY1" fmla="*/ 0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478 w 9801"/>
              <a:gd name="connsiteY0" fmla="*/ 0 h 10000"/>
              <a:gd name="connsiteX1" fmla="*/ 9716 w 9801"/>
              <a:gd name="connsiteY1" fmla="*/ 0 h 10000"/>
              <a:gd name="connsiteX2" fmla="*/ 8777 w 9801"/>
              <a:gd name="connsiteY2" fmla="*/ 5091 h 10000"/>
              <a:gd name="connsiteX3" fmla="*/ 9801 w 9801"/>
              <a:gd name="connsiteY3" fmla="*/ 10000 h 10000"/>
              <a:gd name="connsiteX4" fmla="*/ 1478 w 9801"/>
              <a:gd name="connsiteY4" fmla="*/ 10000 h 10000"/>
              <a:gd name="connsiteX5" fmla="*/ 0 w 9801"/>
              <a:gd name="connsiteY5" fmla="*/ 5000 h 10000"/>
              <a:gd name="connsiteX6" fmla="*/ 1478 w 9801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798 w 10290"/>
              <a:gd name="connsiteY0" fmla="*/ 0 h 10000"/>
              <a:gd name="connsiteX1" fmla="*/ 10203 w 10290"/>
              <a:gd name="connsiteY1" fmla="*/ 0 h 10000"/>
              <a:gd name="connsiteX2" fmla="*/ 9245 w 10290"/>
              <a:gd name="connsiteY2" fmla="*/ 5091 h 10000"/>
              <a:gd name="connsiteX3" fmla="*/ 10290 w 10290"/>
              <a:gd name="connsiteY3" fmla="*/ 10000 h 10000"/>
              <a:gd name="connsiteX4" fmla="*/ 1798 w 10290"/>
              <a:gd name="connsiteY4" fmla="*/ 10000 h 10000"/>
              <a:gd name="connsiteX5" fmla="*/ 0 w 10290"/>
              <a:gd name="connsiteY5" fmla="*/ 4909 h 10000"/>
              <a:gd name="connsiteX6" fmla="*/ 1798 w 10290"/>
              <a:gd name="connsiteY6" fmla="*/ 0 h 10000"/>
              <a:gd name="connsiteX0" fmla="*/ 1868 w 10360"/>
              <a:gd name="connsiteY0" fmla="*/ 0 h 10000"/>
              <a:gd name="connsiteX1" fmla="*/ 10273 w 10360"/>
              <a:gd name="connsiteY1" fmla="*/ 0 h 10000"/>
              <a:gd name="connsiteX2" fmla="*/ 9315 w 10360"/>
              <a:gd name="connsiteY2" fmla="*/ 5091 h 10000"/>
              <a:gd name="connsiteX3" fmla="*/ 10360 w 10360"/>
              <a:gd name="connsiteY3" fmla="*/ 10000 h 10000"/>
              <a:gd name="connsiteX4" fmla="*/ 936 w 10360"/>
              <a:gd name="connsiteY4" fmla="*/ 9818 h 10000"/>
              <a:gd name="connsiteX5" fmla="*/ 70 w 10360"/>
              <a:gd name="connsiteY5" fmla="*/ 4909 h 10000"/>
              <a:gd name="connsiteX6" fmla="*/ 1868 w 10360"/>
              <a:gd name="connsiteY6" fmla="*/ 0 h 10000"/>
              <a:gd name="connsiteX0" fmla="*/ 1846 w 10338"/>
              <a:gd name="connsiteY0" fmla="*/ 0 h 10000"/>
              <a:gd name="connsiteX1" fmla="*/ 10251 w 10338"/>
              <a:gd name="connsiteY1" fmla="*/ 0 h 10000"/>
              <a:gd name="connsiteX2" fmla="*/ 9293 w 10338"/>
              <a:gd name="connsiteY2" fmla="*/ 5091 h 10000"/>
              <a:gd name="connsiteX3" fmla="*/ 10338 w 10338"/>
              <a:gd name="connsiteY3" fmla="*/ 10000 h 10000"/>
              <a:gd name="connsiteX4" fmla="*/ 914 w 10338"/>
              <a:gd name="connsiteY4" fmla="*/ 9818 h 10000"/>
              <a:gd name="connsiteX5" fmla="*/ 48 w 10338"/>
              <a:gd name="connsiteY5" fmla="*/ 4909 h 10000"/>
              <a:gd name="connsiteX6" fmla="*/ 1846 w 10338"/>
              <a:gd name="connsiteY6" fmla="*/ 0 h 10000"/>
              <a:gd name="connsiteX0" fmla="*/ 772 w 10333"/>
              <a:gd name="connsiteY0" fmla="*/ 91 h 10000"/>
              <a:gd name="connsiteX1" fmla="*/ 10246 w 10333"/>
              <a:gd name="connsiteY1" fmla="*/ 0 h 10000"/>
              <a:gd name="connsiteX2" fmla="*/ 9288 w 10333"/>
              <a:gd name="connsiteY2" fmla="*/ 5091 h 10000"/>
              <a:gd name="connsiteX3" fmla="*/ 10333 w 10333"/>
              <a:gd name="connsiteY3" fmla="*/ 10000 h 10000"/>
              <a:gd name="connsiteX4" fmla="*/ 909 w 10333"/>
              <a:gd name="connsiteY4" fmla="*/ 9818 h 10000"/>
              <a:gd name="connsiteX5" fmla="*/ 43 w 10333"/>
              <a:gd name="connsiteY5" fmla="*/ 4909 h 10000"/>
              <a:gd name="connsiteX6" fmla="*/ 772 w 10333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30 w 10291"/>
              <a:gd name="connsiteY0" fmla="*/ 91 h 10000"/>
              <a:gd name="connsiteX1" fmla="*/ 10204 w 10291"/>
              <a:gd name="connsiteY1" fmla="*/ 0 h 10000"/>
              <a:gd name="connsiteX2" fmla="*/ 9246 w 10291"/>
              <a:gd name="connsiteY2" fmla="*/ 5091 h 10000"/>
              <a:gd name="connsiteX3" fmla="*/ 10291 w 10291"/>
              <a:gd name="connsiteY3" fmla="*/ 10000 h 10000"/>
              <a:gd name="connsiteX4" fmla="*/ 708 w 10291"/>
              <a:gd name="connsiteY4" fmla="*/ 9727 h 10000"/>
              <a:gd name="connsiteX5" fmla="*/ 1 w 10291"/>
              <a:gd name="connsiteY5" fmla="*/ 4909 h 10000"/>
              <a:gd name="connsiteX6" fmla="*/ 730 w 10291"/>
              <a:gd name="connsiteY6" fmla="*/ 91 h 10000"/>
              <a:gd name="connsiteX0" fmla="*/ 730 w 10291"/>
              <a:gd name="connsiteY0" fmla="*/ 91 h 10000"/>
              <a:gd name="connsiteX1" fmla="*/ 10204 w 10291"/>
              <a:gd name="connsiteY1" fmla="*/ 0 h 10000"/>
              <a:gd name="connsiteX2" fmla="*/ 9246 w 10291"/>
              <a:gd name="connsiteY2" fmla="*/ 5091 h 10000"/>
              <a:gd name="connsiteX3" fmla="*/ 10291 w 10291"/>
              <a:gd name="connsiteY3" fmla="*/ 10000 h 10000"/>
              <a:gd name="connsiteX4" fmla="*/ 708 w 10291"/>
              <a:gd name="connsiteY4" fmla="*/ 9727 h 10000"/>
              <a:gd name="connsiteX5" fmla="*/ 1 w 10291"/>
              <a:gd name="connsiteY5" fmla="*/ 4909 h 10000"/>
              <a:gd name="connsiteX6" fmla="*/ 730 w 10291"/>
              <a:gd name="connsiteY6" fmla="*/ 91 h 10000"/>
              <a:gd name="connsiteX0" fmla="*/ 956 w 10517"/>
              <a:gd name="connsiteY0" fmla="*/ 91 h 10000"/>
              <a:gd name="connsiteX1" fmla="*/ 10430 w 10517"/>
              <a:gd name="connsiteY1" fmla="*/ 0 h 10000"/>
              <a:gd name="connsiteX2" fmla="*/ 9472 w 10517"/>
              <a:gd name="connsiteY2" fmla="*/ 5091 h 10000"/>
              <a:gd name="connsiteX3" fmla="*/ 10517 w 10517"/>
              <a:gd name="connsiteY3" fmla="*/ 10000 h 10000"/>
              <a:gd name="connsiteX4" fmla="*/ 934 w 10517"/>
              <a:gd name="connsiteY4" fmla="*/ 9727 h 10000"/>
              <a:gd name="connsiteX5" fmla="*/ 0 w 10517"/>
              <a:gd name="connsiteY5" fmla="*/ 4909 h 10000"/>
              <a:gd name="connsiteX6" fmla="*/ 956 w 10517"/>
              <a:gd name="connsiteY6" fmla="*/ 91 h 10000"/>
              <a:gd name="connsiteX0" fmla="*/ 1008 w 10569"/>
              <a:gd name="connsiteY0" fmla="*/ 91 h 10000"/>
              <a:gd name="connsiteX1" fmla="*/ 10482 w 10569"/>
              <a:gd name="connsiteY1" fmla="*/ 0 h 10000"/>
              <a:gd name="connsiteX2" fmla="*/ 9524 w 10569"/>
              <a:gd name="connsiteY2" fmla="*/ 5091 h 10000"/>
              <a:gd name="connsiteX3" fmla="*/ 10569 w 10569"/>
              <a:gd name="connsiteY3" fmla="*/ 10000 h 10000"/>
              <a:gd name="connsiteX4" fmla="*/ 986 w 10569"/>
              <a:gd name="connsiteY4" fmla="*/ 9727 h 10000"/>
              <a:gd name="connsiteX5" fmla="*/ 218 w 10569"/>
              <a:gd name="connsiteY5" fmla="*/ 8370 h 10000"/>
              <a:gd name="connsiteX6" fmla="*/ 52 w 10569"/>
              <a:gd name="connsiteY6" fmla="*/ 4909 h 10000"/>
              <a:gd name="connsiteX7" fmla="*/ 1008 w 10569"/>
              <a:gd name="connsiteY7" fmla="*/ 91 h 10000"/>
              <a:gd name="connsiteX0" fmla="*/ 1148 w 10709"/>
              <a:gd name="connsiteY0" fmla="*/ 91 h 10000"/>
              <a:gd name="connsiteX1" fmla="*/ 10622 w 10709"/>
              <a:gd name="connsiteY1" fmla="*/ 0 h 10000"/>
              <a:gd name="connsiteX2" fmla="*/ 9664 w 10709"/>
              <a:gd name="connsiteY2" fmla="*/ 5091 h 10000"/>
              <a:gd name="connsiteX3" fmla="*/ 10709 w 10709"/>
              <a:gd name="connsiteY3" fmla="*/ 10000 h 10000"/>
              <a:gd name="connsiteX4" fmla="*/ 1126 w 10709"/>
              <a:gd name="connsiteY4" fmla="*/ 9727 h 10000"/>
              <a:gd name="connsiteX5" fmla="*/ 192 w 10709"/>
              <a:gd name="connsiteY5" fmla="*/ 4909 h 10000"/>
              <a:gd name="connsiteX6" fmla="*/ 1148 w 10709"/>
              <a:gd name="connsiteY6" fmla="*/ 91 h 10000"/>
              <a:gd name="connsiteX0" fmla="*/ 957 w 10518"/>
              <a:gd name="connsiteY0" fmla="*/ 91 h 10000"/>
              <a:gd name="connsiteX1" fmla="*/ 10431 w 10518"/>
              <a:gd name="connsiteY1" fmla="*/ 0 h 10000"/>
              <a:gd name="connsiteX2" fmla="*/ 9473 w 10518"/>
              <a:gd name="connsiteY2" fmla="*/ 5091 h 10000"/>
              <a:gd name="connsiteX3" fmla="*/ 10518 w 10518"/>
              <a:gd name="connsiteY3" fmla="*/ 10000 h 10000"/>
              <a:gd name="connsiteX4" fmla="*/ 935 w 10518"/>
              <a:gd name="connsiteY4" fmla="*/ 9727 h 10000"/>
              <a:gd name="connsiteX5" fmla="*/ 1 w 10518"/>
              <a:gd name="connsiteY5" fmla="*/ 4909 h 10000"/>
              <a:gd name="connsiteX6" fmla="*/ 957 w 10518"/>
              <a:gd name="connsiteY6" fmla="*/ 91 h 10000"/>
              <a:gd name="connsiteX0" fmla="*/ 963 w 10524"/>
              <a:gd name="connsiteY0" fmla="*/ 91 h 10000"/>
              <a:gd name="connsiteX1" fmla="*/ 10437 w 10524"/>
              <a:gd name="connsiteY1" fmla="*/ 0 h 10000"/>
              <a:gd name="connsiteX2" fmla="*/ 9479 w 10524"/>
              <a:gd name="connsiteY2" fmla="*/ 5091 h 10000"/>
              <a:gd name="connsiteX3" fmla="*/ 10524 w 10524"/>
              <a:gd name="connsiteY3" fmla="*/ 10000 h 10000"/>
              <a:gd name="connsiteX4" fmla="*/ 827 w 10524"/>
              <a:gd name="connsiteY4" fmla="*/ 9727 h 10000"/>
              <a:gd name="connsiteX5" fmla="*/ 7 w 10524"/>
              <a:gd name="connsiteY5" fmla="*/ 4909 h 10000"/>
              <a:gd name="connsiteX6" fmla="*/ 963 w 10524"/>
              <a:gd name="connsiteY6" fmla="*/ 91 h 10000"/>
              <a:gd name="connsiteX0" fmla="*/ 708 w 10519"/>
              <a:gd name="connsiteY0" fmla="*/ 0 h 10000"/>
              <a:gd name="connsiteX1" fmla="*/ 10432 w 10519"/>
              <a:gd name="connsiteY1" fmla="*/ 0 h 10000"/>
              <a:gd name="connsiteX2" fmla="*/ 9474 w 10519"/>
              <a:gd name="connsiteY2" fmla="*/ 5091 h 10000"/>
              <a:gd name="connsiteX3" fmla="*/ 10519 w 10519"/>
              <a:gd name="connsiteY3" fmla="*/ 10000 h 10000"/>
              <a:gd name="connsiteX4" fmla="*/ 822 w 10519"/>
              <a:gd name="connsiteY4" fmla="*/ 9727 h 10000"/>
              <a:gd name="connsiteX5" fmla="*/ 2 w 10519"/>
              <a:gd name="connsiteY5" fmla="*/ 4909 h 10000"/>
              <a:gd name="connsiteX6" fmla="*/ 708 w 10519"/>
              <a:gd name="connsiteY6" fmla="*/ 0 h 10000"/>
              <a:gd name="connsiteX0" fmla="*/ 708 w 10519"/>
              <a:gd name="connsiteY0" fmla="*/ 0 h 10000"/>
              <a:gd name="connsiteX1" fmla="*/ 10432 w 10519"/>
              <a:gd name="connsiteY1" fmla="*/ 0 h 10000"/>
              <a:gd name="connsiteX2" fmla="*/ 9474 w 10519"/>
              <a:gd name="connsiteY2" fmla="*/ 5091 h 10000"/>
              <a:gd name="connsiteX3" fmla="*/ 10519 w 10519"/>
              <a:gd name="connsiteY3" fmla="*/ 10000 h 10000"/>
              <a:gd name="connsiteX4" fmla="*/ 822 w 10519"/>
              <a:gd name="connsiteY4" fmla="*/ 9727 h 10000"/>
              <a:gd name="connsiteX5" fmla="*/ 2 w 10519"/>
              <a:gd name="connsiteY5" fmla="*/ 4909 h 10000"/>
              <a:gd name="connsiteX6" fmla="*/ 708 w 10519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727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818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818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3 w 10654"/>
              <a:gd name="connsiteY0" fmla="*/ 0 h 10000"/>
              <a:gd name="connsiteX1" fmla="*/ 10567 w 10654"/>
              <a:gd name="connsiteY1" fmla="*/ 0 h 10000"/>
              <a:gd name="connsiteX2" fmla="*/ 9609 w 10654"/>
              <a:gd name="connsiteY2" fmla="*/ 5091 h 10000"/>
              <a:gd name="connsiteX3" fmla="*/ 10654 w 10654"/>
              <a:gd name="connsiteY3" fmla="*/ 10000 h 10000"/>
              <a:gd name="connsiteX4" fmla="*/ 957 w 10654"/>
              <a:gd name="connsiteY4" fmla="*/ 9818 h 10000"/>
              <a:gd name="connsiteX5" fmla="*/ 1 w 10654"/>
              <a:gd name="connsiteY5" fmla="*/ 5000 h 10000"/>
              <a:gd name="connsiteX6" fmla="*/ 843 w 10654"/>
              <a:gd name="connsiteY6" fmla="*/ 0 h 10000"/>
              <a:gd name="connsiteX0" fmla="*/ 844 w 10655"/>
              <a:gd name="connsiteY0" fmla="*/ 0 h 10000"/>
              <a:gd name="connsiteX1" fmla="*/ 10568 w 10655"/>
              <a:gd name="connsiteY1" fmla="*/ 0 h 10000"/>
              <a:gd name="connsiteX2" fmla="*/ 9610 w 10655"/>
              <a:gd name="connsiteY2" fmla="*/ 5091 h 10000"/>
              <a:gd name="connsiteX3" fmla="*/ 10655 w 10655"/>
              <a:gd name="connsiteY3" fmla="*/ 10000 h 10000"/>
              <a:gd name="connsiteX4" fmla="*/ 958 w 10655"/>
              <a:gd name="connsiteY4" fmla="*/ 9818 h 10000"/>
              <a:gd name="connsiteX5" fmla="*/ 2 w 10655"/>
              <a:gd name="connsiteY5" fmla="*/ 5000 h 10000"/>
              <a:gd name="connsiteX6" fmla="*/ 844 w 10655"/>
              <a:gd name="connsiteY6" fmla="*/ 0 h 10000"/>
              <a:gd name="connsiteX0" fmla="*/ 844 w 10655"/>
              <a:gd name="connsiteY0" fmla="*/ 0 h 10029"/>
              <a:gd name="connsiteX1" fmla="*/ 10568 w 10655"/>
              <a:gd name="connsiteY1" fmla="*/ 0 h 10029"/>
              <a:gd name="connsiteX2" fmla="*/ 9610 w 10655"/>
              <a:gd name="connsiteY2" fmla="*/ 5091 h 10029"/>
              <a:gd name="connsiteX3" fmla="*/ 10655 w 10655"/>
              <a:gd name="connsiteY3" fmla="*/ 10000 h 10029"/>
              <a:gd name="connsiteX4" fmla="*/ 958 w 10655"/>
              <a:gd name="connsiteY4" fmla="*/ 10029 h 10029"/>
              <a:gd name="connsiteX5" fmla="*/ 2 w 10655"/>
              <a:gd name="connsiteY5" fmla="*/ 5000 h 10029"/>
              <a:gd name="connsiteX6" fmla="*/ 844 w 10655"/>
              <a:gd name="connsiteY6" fmla="*/ 0 h 10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55" h="10029">
                <a:moveTo>
                  <a:pt x="844" y="0"/>
                </a:moveTo>
                <a:lnTo>
                  <a:pt x="10568" y="0"/>
                </a:lnTo>
                <a:cubicBezTo>
                  <a:pt x="9779" y="1551"/>
                  <a:pt x="9596" y="3424"/>
                  <a:pt x="9610" y="5091"/>
                </a:cubicBezTo>
                <a:cubicBezTo>
                  <a:pt x="9624" y="6758"/>
                  <a:pt x="9865" y="8358"/>
                  <a:pt x="10655" y="10000"/>
                </a:cubicBezTo>
                <a:lnTo>
                  <a:pt x="958" y="10029"/>
                </a:lnTo>
                <a:cubicBezTo>
                  <a:pt x="160" y="9546"/>
                  <a:pt x="21" y="6671"/>
                  <a:pt x="2" y="5000"/>
                </a:cubicBezTo>
                <a:cubicBezTo>
                  <a:pt x="-17" y="3329"/>
                  <a:pt x="78" y="730"/>
                  <a:pt x="844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12" name="תרשים זרימה: נתונים מאוחסנים 6"/>
          <p:cNvSpPr/>
          <p:nvPr/>
        </p:nvSpPr>
        <p:spPr>
          <a:xfrm rot="10800000">
            <a:off x="7768939" y="3258721"/>
            <a:ext cx="1267557" cy="297363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9463 w 10000"/>
              <a:gd name="connsiteY1" fmla="*/ 91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9463"/>
              <a:gd name="connsiteY0" fmla="*/ 0 h 10000"/>
              <a:gd name="connsiteX1" fmla="*/ 9463 w 9463"/>
              <a:gd name="connsiteY1" fmla="*/ 91 h 10000"/>
              <a:gd name="connsiteX2" fmla="*/ 8333 w 9463"/>
              <a:gd name="connsiteY2" fmla="*/ 5000 h 10000"/>
              <a:gd name="connsiteX3" fmla="*/ 9222 w 9463"/>
              <a:gd name="connsiteY3" fmla="*/ 9909 h 10000"/>
              <a:gd name="connsiteX4" fmla="*/ 1667 w 9463"/>
              <a:gd name="connsiteY4" fmla="*/ 10000 h 10000"/>
              <a:gd name="connsiteX5" fmla="*/ 0 w 9463"/>
              <a:gd name="connsiteY5" fmla="*/ 5000 h 10000"/>
              <a:gd name="connsiteX6" fmla="*/ 1667 w 9463"/>
              <a:gd name="connsiteY6" fmla="*/ 0 h 10000"/>
              <a:gd name="connsiteX0" fmla="*/ 1762 w 10085"/>
              <a:gd name="connsiteY0" fmla="*/ 0 h 10000"/>
              <a:gd name="connsiteX1" fmla="*/ 10000 w 10085"/>
              <a:gd name="connsiteY1" fmla="*/ 91 h 10000"/>
              <a:gd name="connsiteX2" fmla="*/ 8806 w 10085"/>
              <a:gd name="connsiteY2" fmla="*/ 5000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8806 w 10085"/>
              <a:gd name="connsiteY2" fmla="*/ 5000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345 w 10085"/>
              <a:gd name="connsiteY2" fmla="*/ 5547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345 w 10085"/>
              <a:gd name="connsiteY2" fmla="*/ 5547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9909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273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9915 w 10085"/>
              <a:gd name="connsiteY1" fmla="*/ 91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762 w 10085"/>
              <a:gd name="connsiteY0" fmla="*/ 0 h 10000"/>
              <a:gd name="connsiteX1" fmla="*/ 10000 w 10085"/>
              <a:gd name="connsiteY1" fmla="*/ 0 h 10000"/>
              <a:gd name="connsiteX2" fmla="*/ 9061 w 10085"/>
              <a:gd name="connsiteY2" fmla="*/ 5091 h 10000"/>
              <a:gd name="connsiteX3" fmla="*/ 10085 w 10085"/>
              <a:gd name="connsiteY3" fmla="*/ 10000 h 10000"/>
              <a:gd name="connsiteX4" fmla="*/ 1762 w 10085"/>
              <a:gd name="connsiteY4" fmla="*/ 10000 h 10000"/>
              <a:gd name="connsiteX5" fmla="*/ 0 w 10085"/>
              <a:gd name="connsiteY5" fmla="*/ 5000 h 10000"/>
              <a:gd name="connsiteX6" fmla="*/ 1762 w 10085"/>
              <a:gd name="connsiteY6" fmla="*/ 0 h 10000"/>
              <a:gd name="connsiteX0" fmla="*/ 1478 w 9801"/>
              <a:gd name="connsiteY0" fmla="*/ 0 h 10000"/>
              <a:gd name="connsiteX1" fmla="*/ 9716 w 9801"/>
              <a:gd name="connsiteY1" fmla="*/ 0 h 10000"/>
              <a:gd name="connsiteX2" fmla="*/ 8777 w 9801"/>
              <a:gd name="connsiteY2" fmla="*/ 5091 h 10000"/>
              <a:gd name="connsiteX3" fmla="*/ 9801 w 9801"/>
              <a:gd name="connsiteY3" fmla="*/ 10000 h 10000"/>
              <a:gd name="connsiteX4" fmla="*/ 1478 w 9801"/>
              <a:gd name="connsiteY4" fmla="*/ 10000 h 10000"/>
              <a:gd name="connsiteX5" fmla="*/ 0 w 9801"/>
              <a:gd name="connsiteY5" fmla="*/ 5000 h 10000"/>
              <a:gd name="connsiteX6" fmla="*/ 1478 w 9801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682 w 10174"/>
              <a:gd name="connsiteY0" fmla="*/ 0 h 10000"/>
              <a:gd name="connsiteX1" fmla="*/ 10087 w 10174"/>
              <a:gd name="connsiteY1" fmla="*/ 0 h 10000"/>
              <a:gd name="connsiteX2" fmla="*/ 9129 w 10174"/>
              <a:gd name="connsiteY2" fmla="*/ 5091 h 10000"/>
              <a:gd name="connsiteX3" fmla="*/ 10174 w 10174"/>
              <a:gd name="connsiteY3" fmla="*/ 10000 h 10000"/>
              <a:gd name="connsiteX4" fmla="*/ 1682 w 10174"/>
              <a:gd name="connsiteY4" fmla="*/ 10000 h 10000"/>
              <a:gd name="connsiteX5" fmla="*/ 0 w 10174"/>
              <a:gd name="connsiteY5" fmla="*/ 5000 h 10000"/>
              <a:gd name="connsiteX6" fmla="*/ 1682 w 10174"/>
              <a:gd name="connsiteY6" fmla="*/ 0 h 10000"/>
              <a:gd name="connsiteX0" fmla="*/ 1798 w 10290"/>
              <a:gd name="connsiteY0" fmla="*/ 0 h 10000"/>
              <a:gd name="connsiteX1" fmla="*/ 10203 w 10290"/>
              <a:gd name="connsiteY1" fmla="*/ 0 h 10000"/>
              <a:gd name="connsiteX2" fmla="*/ 9245 w 10290"/>
              <a:gd name="connsiteY2" fmla="*/ 5091 h 10000"/>
              <a:gd name="connsiteX3" fmla="*/ 10290 w 10290"/>
              <a:gd name="connsiteY3" fmla="*/ 10000 h 10000"/>
              <a:gd name="connsiteX4" fmla="*/ 1798 w 10290"/>
              <a:gd name="connsiteY4" fmla="*/ 10000 h 10000"/>
              <a:gd name="connsiteX5" fmla="*/ 0 w 10290"/>
              <a:gd name="connsiteY5" fmla="*/ 4909 h 10000"/>
              <a:gd name="connsiteX6" fmla="*/ 1798 w 10290"/>
              <a:gd name="connsiteY6" fmla="*/ 0 h 10000"/>
              <a:gd name="connsiteX0" fmla="*/ 1868 w 10360"/>
              <a:gd name="connsiteY0" fmla="*/ 0 h 10000"/>
              <a:gd name="connsiteX1" fmla="*/ 10273 w 10360"/>
              <a:gd name="connsiteY1" fmla="*/ 0 h 10000"/>
              <a:gd name="connsiteX2" fmla="*/ 9315 w 10360"/>
              <a:gd name="connsiteY2" fmla="*/ 5091 h 10000"/>
              <a:gd name="connsiteX3" fmla="*/ 10360 w 10360"/>
              <a:gd name="connsiteY3" fmla="*/ 10000 h 10000"/>
              <a:gd name="connsiteX4" fmla="*/ 936 w 10360"/>
              <a:gd name="connsiteY4" fmla="*/ 9818 h 10000"/>
              <a:gd name="connsiteX5" fmla="*/ 70 w 10360"/>
              <a:gd name="connsiteY5" fmla="*/ 4909 h 10000"/>
              <a:gd name="connsiteX6" fmla="*/ 1868 w 10360"/>
              <a:gd name="connsiteY6" fmla="*/ 0 h 10000"/>
              <a:gd name="connsiteX0" fmla="*/ 1846 w 10338"/>
              <a:gd name="connsiteY0" fmla="*/ 0 h 10000"/>
              <a:gd name="connsiteX1" fmla="*/ 10251 w 10338"/>
              <a:gd name="connsiteY1" fmla="*/ 0 h 10000"/>
              <a:gd name="connsiteX2" fmla="*/ 9293 w 10338"/>
              <a:gd name="connsiteY2" fmla="*/ 5091 h 10000"/>
              <a:gd name="connsiteX3" fmla="*/ 10338 w 10338"/>
              <a:gd name="connsiteY3" fmla="*/ 10000 h 10000"/>
              <a:gd name="connsiteX4" fmla="*/ 914 w 10338"/>
              <a:gd name="connsiteY4" fmla="*/ 9818 h 10000"/>
              <a:gd name="connsiteX5" fmla="*/ 48 w 10338"/>
              <a:gd name="connsiteY5" fmla="*/ 4909 h 10000"/>
              <a:gd name="connsiteX6" fmla="*/ 1846 w 10338"/>
              <a:gd name="connsiteY6" fmla="*/ 0 h 10000"/>
              <a:gd name="connsiteX0" fmla="*/ 772 w 10333"/>
              <a:gd name="connsiteY0" fmla="*/ 91 h 10000"/>
              <a:gd name="connsiteX1" fmla="*/ 10246 w 10333"/>
              <a:gd name="connsiteY1" fmla="*/ 0 h 10000"/>
              <a:gd name="connsiteX2" fmla="*/ 9288 w 10333"/>
              <a:gd name="connsiteY2" fmla="*/ 5091 h 10000"/>
              <a:gd name="connsiteX3" fmla="*/ 10333 w 10333"/>
              <a:gd name="connsiteY3" fmla="*/ 10000 h 10000"/>
              <a:gd name="connsiteX4" fmla="*/ 909 w 10333"/>
              <a:gd name="connsiteY4" fmla="*/ 9818 h 10000"/>
              <a:gd name="connsiteX5" fmla="*/ 43 w 10333"/>
              <a:gd name="connsiteY5" fmla="*/ 4909 h 10000"/>
              <a:gd name="connsiteX6" fmla="*/ 772 w 10333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60 w 10321"/>
              <a:gd name="connsiteY0" fmla="*/ 91 h 10000"/>
              <a:gd name="connsiteX1" fmla="*/ 10234 w 10321"/>
              <a:gd name="connsiteY1" fmla="*/ 0 h 10000"/>
              <a:gd name="connsiteX2" fmla="*/ 9276 w 10321"/>
              <a:gd name="connsiteY2" fmla="*/ 5091 h 10000"/>
              <a:gd name="connsiteX3" fmla="*/ 10321 w 10321"/>
              <a:gd name="connsiteY3" fmla="*/ 10000 h 10000"/>
              <a:gd name="connsiteX4" fmla="*/ 738 w 10321"/>
              <a:gd name="connsiteY4" fmla="*/ 9727 h 10000"/>
              <a:gd name="connsiteX5" fmla="*/ 31 w 10321"/>
              <a:gd name="connsiteY5" fmla="*/ 4909 h 10000"/>
              <a:gd name="connsiteX6" fmla="*/ 760 w 10321"/>
              <a:gd name="connsiteY6" fmla="*/ 91 h 10000"/>
              <a:gd name="connsiteX0" fmla="*/ 730 w 10291"/>
              <a:gd name="connsiteY0" fmla="*/ 91 h 10000"/>
              <a:gd name="connsiteX1" fmla="*/ 10204 w 10291"/>
              <a:gd name="connsiteY1" fmla="*/ 0 h 10000"/>
              <a:gd name="connsiteX2" fmla="*/ 9246 w 10291"/>
              <a:gd name="connsiteY2" fmla="*/ 5091 h 10000"/>
              <a:gd name="connsiteX3" fmla="*/ 10291 w 10291"/>
              <a:gd name="connsiteY3" fmla="*/ 10000 h 10000"/>
              <a:gd name="connsiteX4" fmla="*/ 708 w 10291"/>
              <a:gd name="connsiteY4" fmla="*/ 9727 h 10000"/>
              <a:gd name="connsiteX5" fmla="*/ 1 w 10291"/>
              <a:gd name="connsiteY5" fmla="*/ 4909 h 10000"/>
              <a:gd name="connsiteX6" fmla="*/ 730 w 10291"/>
              <a:gd name="connsiteY6" fmla="*/ 91 h 10000"/>
              <a:gd name="connsiteX0" fmla="*/ 730 w 10291"/>
              <a:gd name="connsiteY0" fmla="*/ 91 h 10000"/>
              <a:gd name="connsiteX1" fmla="*/ 10204 w 10291"/>
              <a:gd name="connsiteY1" fmla="*/ 0 h 10000"/>
              <a:gd name="connsiteX2" fmla="*/ 9246 w 10291"/>
              <a:gd name="connsiteY2" fmla="*/ 5091 h 10000"/>
              <a:gd name="connsiteX3" fmla="*/ 10291 w 10291"/>
              <a:gd name="connsiteY3" fmla="*/ 10000 h 10000"/>
              <a:gd name="connsiteX4" fmla="*/ 708 w 10291"/>
              <a:gd name="connsiteY4" fmla="*/ 9727 h 10000"/>
              <a:gd name="connsiteX5" fmla="*/ 1 w 10291"/>
              <a:gd name="connsiteY5" fmla="*/ 4909 h 10000"/>
              <a:gd name="connsiteX6" fmla="*/ 730 w 10291"/>
              <a:gd name="connsiteY6" fmla="*/ 91 h 10000"/>
              <a:gd name="connsiteX0" fmla="*/ 956 w 10517"/>
              <a:gd name="connsiteY0" fmla="*/ 91 h 10000"/>
              <a:gd name="connsiteX1" fmla="*/ 10430 w 10517"/>
              <a:gd name="connsiteY1" fmla="*/ 0 h 10000"/>
              <a:gd name="connsiteX2" fmla="*/ 9472 w 10517"/>
              <a:gd name="connsiteY2" fmla="*/ 5091 h 10000"/>
              <a:gd name="connsiteX3" fmla="*/ 10517 w 10517"/>
              <a:gd name="connsiteY3" fmla="*/ 10000 h 10000"/>
              <a:gd name="connsiteX4" fmla="*/ 934 w 10517"/>
              <a:gd name="connsiteY4" fmla="*/ 9727 h 10000"/>
              <a:gd name="connsiteX5" fmla="*/ 0 w 10517"/>
              <a:gd name="connsiteY5" fmla="*/ 4909 h 10000"/>
              <a:gd name="connsiteX6" fmla="*/ 956 w 10517"/>
              <a:gd name="connsiteY6" fmla="*/ 91 h 10000"/>
              <a:gd name="connsiteX0" fmla="*/ 1008 w 10569"/>
              <a:gd name="connsiteY0" fmla="*/ 91 h 10000"/>
              <a:gd name="connsiteX1" fmla="*/ 10482 w 10569"/>
              <a:gd name="connsiteY1" fmla="*/ 0 h 10000"/>
              <a:gd name="connsiteX2" fmla="*/ 9524 w 10569"/>
              <a:gd name="connsiteY2" fmla="*/ 5091 h 10000"/>
              <a:gd name="connsiteX3" fmla="*/ 10569 w 10569"/>
              <a:gd name="connsiteY3" fmla="*/ 10000 h 10000"/>
              <a:gd name="connsiteX4" fmla="*/ 986 w 10569"/>
              <a:gd name="connsiteY4" fmla="*/ 9727 h 10000"/>
              <a:gd name="connsiteX5" fmla="*/ 218 w 10569"/>
              <a:gd name="connsiteY5" fmla="*/ 8370 h 10000"/>
              <a:gd name="connsiteX6" fmla="*/ 52 w 10569"/>
              <a:gd name="connsiteY6" fmla="*/ 4909 h 10000"/>
              <a:gd name="connsiteX7" fmla="*/ 1008 w 10569"/>
              <a:gd name="connsiteY7" fmla="*/ 91 h 10000"/>
              <a:gd name="connsiteX0" fmla="*/ 1148 w 10709"/>
              <a:gd name="connsiteY0" fmla="*/ 91 h 10000"/>
              <a:gd name="connsiteX1" fmla="*/ 10622 w 10709"/>
              <a:gd name="connsiteY1" fmla="*/ 0 h 10000"/>
              <a:gd name="connsiteX2" fmla="*/ 9664 w 10709"/>
              <a:gd name="connsiteY2" fmla="*/ 5091 h 10000"/>
              <a:gd name="connsiteX3" fmla="*/ 10709 w 10709"/>
              <a:gd name="connsiteY3" fmla="*/ 10000 h 10000"/>
              <a:gd name="connsiteX4" fmla="*/ 1126 w 10709"/>
              <a:gd name="connsiteY4" fmla="*/ 9727 h 10000"/>
              <a:gd name="connsiteX5" fmla="*/ 192 w 10709"/>
              <a:gd name="connsiteY5" fmla="*/ 4909 h 10000"/>
              <a:gd name="connsiteX6" fmla="*/ 1148 w 10709"/>
              <a:gd name="connsiteY6" fmla="*/ 91 h 10000"/>
              <a:gd name="connsiteX0" fmla="*/ 957 w 10518"/>
              <a:gd name="connsiteY0" fmla="*/ 91 h 10000"/>
              <a:gd name="connsiteX1" fmla="*/ 10431 w 10518"/>
              <a:gd name="connsiteY1" fmla="*/ 0 h 10000"/>
              <a:gd name="connsiteX2" fmla="*/ 9473 w 10518"/>
              <a:gd name="connsiteY2" fmla="*/ 5091 h 10000"/>
              <a:gd name="connsiteX3" fmla="*/ 10518 w 10518"/>
              <a:gd name="connsiteY3" fmla="*/ 10000 h 10000"/>
              <a:gd name="connsiteX4" fmla="*/ 935 w 10518"/>
              <a:gd name="connsiteY4" fmla="*/ 9727 h 10000"/>
              <a:gd name="connsiteX5" fmla="*/ 1 w 10518"/>
              <a:gd name="connsiteY5" fmla="*/ 4909 h 10000"/>
              <a:gd name="connsiteX6" fmla="*/ 957 w 10518"/>
              <a:gd name="connsiteY6" fmla="*/ 91 h 10000"/>
              <a:gd name="connsiteX0" fmla="*/ 963 w 10524"/>
              <a:gd name="connsiteY0" fmla="*/ 91 h 10000"/>
              <a:gd name="connsiteX1" fmla="*/ 10437 w 10524"/>
              <a:gd name="connsiteY1" fmla="*/ 0 h 10000"/>
              <a:gd name="connsiteX2" fmla="*/ 9479 w 10524"/>
              <a:gd name="connsiteY2" fmla="*/ 5091 h 10000"/>
              <a:gd name="connsiteX3" fmla="*/ 10524 w 10524"/>
              <a:gd name="connsiteY3" fmla="*/ 10000 h 10000"/>
              <a:gd name="connsiteX4" fmla="*/ 827 w 10524"/>
              <a:gd name="connsiteY4" fmla="*/ 9727 h 10000"/>
              <a:gd name="connsiteX5" fmla="*/ 7 w 10524"/>
              <a:gd name="connsiteY5" fmla="*/ 4909 h 10000"/>
              <a:gd name="connsiteX6" fmla="*/ 963 w 10524"/>
              <a:gd name="connsiteY6" fmla="*/ 91 h 10000"/>
              <a:gd name="connsiteX0" fmla="*/ 708 w 10519"/>
              <a:gd name="connsiteY0" fmla="*/ 0 h 10000"/>
              <a:gd name="connsiteX1" fmla="*/ 10432 w 10519"/>
              <a:gd name="connsiteY1" fmla="*/ 0 h 10000"/>
              <a:gd name="connsiteX2" fmla="*/ 9474 w 10519"/>
              <a:gd name="connsiteY2" fmla="*/ 5091 h 10000"/>
              <a:gd name="connsiteX3" fmla="*/ 10519 w 10519"/>
              <a:gd name="connsiteY3" fmla="*/ 10000 h 10000"/>
              <a:gd name="connsiteX4" fmla="*/ 822 w 10519"/>
              <a:gd name="connsiteY4" fmla="*/ 9727 h 10000"/>
              <a:gd name="connsiteX5" fmla="*/ 2 w 10519"/>
              <a:gd name="connsiteY5" fmla="*/ 4909 h 10000"/>
              <a:gd name="connsiteX6" fmla="*/ 708 w 10519"/>
              <a:gd name="connsiteY6" fmla="*/ 0 h 10000"/>
              <a:gd name="connsiteX0" fmla="*/ 708 w 10519"/>
              <a:gd name="connsiteY0" fmla="*/ 0 h 10000"/>
              <a:gd name="connsiteX1" fmla="*/ 10432 w 10519"/>
              <a:gd name="connsiteY1" fmla="*/ 0 h 10000"/>
              <a:gd name="connsiteX2" fmla="*/ 9474 w 10519"/>
              <a:gd name="connsiteY2" fmla="*/ 5091 h 10000"/>
              <a:gd name="connsiteX3" fmla="*/ 10519 w 10519"/>
              <a:gd name="connsiteY3" fmla="*/ 10000 h 10000"/>
              <a:gd name="connsiteX4" fmla="*/ 822 w 10519"/>
              <a:gd name="connsiteY4" fmla="*/ 9727 h 10000"/>
              <a:gd name="connsiteX5" fmla="*/ 2 w 10519"/>
              <a:gd name="connsiteY5" fmla="*/ 4909 h 10000"/>
              <a:gd name="connsiteX6" fmla="*/ 708 w 10519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727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818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2 w 10653"/>
              <a:gd name="connsiteY0" fmla="*/ 0 h 10000"/>
              <a:gd name="connsiteX1" fmla="*/ 10566 w 10653"/>
              <a:gd name="connsiteY1" fmla="*/ 0 h 10000"/>
              <a:gd name="connsiteX2" fmla="*/ 9608 w 10653"/>
              <a:gd name="connsiteY2" fmla="*/ 5091 h 10000"/>
              <a:gd name="connsiteX3" fmla="*/ 10653 w 10653"/>
              <a:gd name="connsiteY3" fmla="*/ 10000 h 10000"/>
              <a:gd name="connsiteX4" fmla="*/ 956 w 10653"/>
              <a:gd name="connsiteY4" fmla="*/ 9818 h 10000"/>
              <a:gd name="connsiteX5" fmla="*/ 0 w 10653"/>
              <a:gd name="connsiteY5" fmla="*/ 5000 h 10000"/>
              <a:gd name="connsiteX6" fmla="*/ 842 w 10653"/>
              <a:gd name="connsiteY6" fmla="*/ 0 h 10000"/>
              <a:gd name="connsiteX0" fmla="*/ 843 w 10654"/>
              <a:gd name="connsiteY0" fmla="*/ 0 h 10000"/>
              <a:gd name="connsiteX1" fmla="*/ 10567 w 10654"/>
              <a:gd name="connsiteY1" fmla="*/ 0 h 10000"/>
              <a:gd name="connsiteX2" fmla="*/ 9609 w 10654"/>
              <a:gd name="connsiteY2" fmla="*/ 5091 h 10000"/>
              <a:gd name="connsiteX3" fmla="*/ 10654 w 10654"/>
              <a:gd name="connsiteY3" fmla="*/ 10000 h 10000"/>
              <a:gd name="connsiteX4" fmla="*/ 957 w 10654"/>
              <a:gd name="connsiteY4" fmla="*/ 9818 h 10000"/>
              <a:gd name="connsiteX5" fmla="*/ 1 w 10654"/>
              <a:gd name="connsiteY5" fmla="*/ 5000 h 10000"/>
              <a:gd name="connsiteX6" fmla="*/ 843 w 10654"/>
              <a:gd name="connsiteY6" fmla="*/ 0 h 10000"/>
              <a:gd name="connsiteX0" fmla="*/ 844 w 10655"/>
              <a:gd name="connsiteY0" fmla="*/ 0 h 10000"/>
              <a:gd name="connsiteX1" fmla="*/ 10568 w 10655"/>
              <a:gd name="connsiteY1" fmla="*/ 0 h 10000"/>
              <a:gd name="connsiteX2" fmla="*/ 9610 w 10655"/>
              <a:gd name="connsiteY2" fmla="*/ 5091 h 10000"/>
              <a:gd name="connsiteX3" fmla="*/ 10655 w 10655"/>
              <a:gd name="connsiteY3" fmla="*/ 10000 h 10000"/>
              <a:gd name="connsiteX4" fmla="*/ 958 w 10655"/>
              <a:gd name="connsiteY4" fmla="*/ 9818 h 10000"/>
              <a:gd name="connsiteX5" fmla="*/ 2 w 10655"/>
              <a:gd name="connsiteY5" fmla="*/ 5000 h 10000"/>
              <a:gd name="connsiteX6" fmla="*/ 844 w 10655"/>
              <a:gd name="connsiteY6" fmla="*/ 0 h 10000"/>
              <a:gd name="connsiteX0" fmla="*/ 844 w 10655"/>
              <a:gd name="connsiteY0" fmla="*/ 0 h 10029"/>
              <a:gd name="connsiteX1" fmla="*/ 10568 w 10655"/>
              <a:gd name="connsiteY1" fmla="*/ 0 h 10029"/>
              <a:gd name="connsiteX2" fmla="*/ 9610 w 10655"/>
              <a:gd name="connsiteY2" fmla="*/ 5091 h 10029"/>
              <a:gd name="connsiteX3" fmla="*/ 10655 w 10655"/>
              <a:gd name="connsiteY3" fmla="*/ 10000 h 10029"/>
              <a:gd name="connsiteX4" fmla="*/ 958 w 10655"/>
              <a:gd name="connsiteY4" fmla="*/ 10029 h 10029"/>
              <a:gd name="connsiteX5" fmla="*/ 2 w 10655"/>
              <a:gd name="connsiteY5" fmla="*/ 5000 h 10029"/>
              <a:gd name="connsiteX6" fmla="*/ 844 w 10655"/>
              <a:gd name="connsiteY6" fmla="*/ 0 h 10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55" h="10029">
                <a:moveTo>
                  <a:pt x="844" y="0"/>
                </a:moveTo>
                <a:lnTo>
                  <a:pt x="10568" y="0"/>
                </a:lnTo>
                <a:cubicBezTo>
                  <a:pt x="9779" y="1551"/>
                  <a:pt x="9596" y="3424"/>
                  <a:pt x="9610" y="5091"/>
                </a:cubicBezTo>
                <a:cubicBezTo>
                  <a:pt x="9624" y="6758"/>
                  <a:pt x="9865" y="8358"/>
                  <a:pt x="10655" y="10000"/>
                </a:cubicBezTo>
                <a:lnTo>
                  <a:pt x="958" y="10029"/>
                </a:lnTo>
                <a:cubicBezTo>
                  <a:pt x="160" y="9546"/>
                  <a:pt x="21" y="6671"/>
                  <a:pt x="2" y="5000"/>
                </a:cubicBezTo>
                <a:cubicBezTo>
                  <a:pt x="-17" y="3329"/>
                  <a:pt x="78" y="730"/>
                  <a:pt x="844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 </a:t>
            </a:r>
            <a:endParaRPr lang="he-IL" dirty="0"/>
          </a:p>
        </p:txBody>
      </p:sp>
      <p:grpSp>
        <p:nvGrpSpPr>
          <p:cNvPr id="37" name="קבוצה 36"/>
          <p:cNvGrpSpPr/>
          <p:nvPr/>
        </p:nvGrpSpPr>
        <p:grpSpPr>
          <a:xfrm>
            <a:off x="-38789" y="1211237"/>
            <a:ext cx="2018501" cy="3768840"/>
            <a:chOff x="-38789" y="1211237"/>
            <a:chExt cx="2018501" cy="3768840"/>
          </a:xfrm>
        </p:grpSpPr>
        <p:sp>
          <p:nvSpPr>
            <p:cNvPr id="13" name="תרשים זרימה: נתונים מאוחסנים 6"/>
            <p:cNvSpPr/>
            <p:nvPr/>
          </p:nvSpPr>
          <p:spPr>
            <a:xfrm rot="10800000">
              <a:off x="64083" y="3260727"/>
              <a:ext cx="1267557" cy="297363"/>
            </a:xfrm>
            <a:custGeom>
              <a:avLst/>
              <a:gdLst>
                <a:gd name="connsiteX0" fmla="*/ 1667 w 10000"/>
                <a:gd name="connsiteY0" fmla="*/ 0 h 10000"/>
                <a:gd name="connsiteX1" fmla="*/ 10000 w 10000"/>
                <a:gd name="connsiteY1" fmla="*/ 0 h 10000"/>
                <a:gd name="connsiteX2" fmla="*/ 8333 w 10000"/>
                <a:gd name="connsiteY2" fmla="*/ 5000 h 10000"/>
                <a:gd name="connsiteX3" fmla="*/ 10000 w 10000"/>
                <a:gd name="connsiteY3" fmla="*/ 10000 h 10000"/>
                <a:gd name="connsiteX4" fmla="*/ 1667 w 10000"/>
                <a:gd name="connsiteY4" fmla="*/ 10000 h 10000"/>
                <a:gd name="connsiteX5" fmla="*/ 0 w 10000"/>
                <a:gd name="connsiteY5" fmla="*/ 5000 h 10000"/>
                <a:gd name="connsiteX6" fmla="*/ 1667 w 10000"/>
                <a:gd name="connsiteY6" fmla="*/ 0 h 10000"/>
                <a:gd name="connsiteX0" fmla="*/ 1667 w 10000"/>
                <a:gd name="connsiteY0" fmla="*/ 0 h 10000"/>
                <a:gd name="connsiteX1" fmla="*/ 9463 w 10000"/>
                <a:gd name="connsiteY1" fmla="*/ 91 h 10000"/>
                <a:gd name="connsiteX2" fmla="*/ 8333 w 10000"/>
                <a:gd name="connsiteY2" fmla="*/ 5000 h 10000"/>
                <a:gd name="connsiteX3" fmla="*/ 10000 w 10000"/>
                <a:gd name="connsiteY3" fmla="*/ 10000 h 10000"/>
                <a:gd name="connsiteX4" fmla="*/ 1667 w 10000"/>
                <a:gd name="connsiteY4" fmla="*/ 10000 h 10000"/>
                <a:gd name="connsiteX5" fmla="*/ 0 w 10000"/>
                <a:gd name="connsiteY5" fmla="*/ 5000 h 10000"/>
                <a:gd name="connsiteX6" fmla="*/ 1667 w 10000"/>
                <a:gd name="connsiteY6" fmla="*/ 0 h 10000"/>
                <a:gd name="connsiteX0" fmla="*/ 1667 w 9463"/>
                <a:gd name="connsiteY0" fmla="*/ 0 h 10000"/>
                <a:gd name="connsiteX1" fmla="*/ 9463 w 9463"/>
                <a:gd name="connsiteY1" fmla="*/ 91 h 10000"/>
                <a:gd name="connsiteX2" fmla="*/ 8333 w 9463"/>
                <a:gd name="connsiteY2" fmla="*/ 5000 h 10000"/>
                <a:gd name="connsiteX3" fmla="*/ 9222 w 9463"/>
                <a:gd name="connsiteY3" fmla="*/ 9909 h 10000"/>
                <a:gd name="connsiteX4" fmla="*/ 1667 w 9463"/>
                <a:gd name="connsiteY4" fmla="*/ 10000 h 10000"/>
                <a:gd name="connsiteX5" fmla="*/ 0 w 9463"/>
                <a:gd name="connsiteY5" fmla="*/ 5000 h 10000"/>
                <a:gd name="connsiteX6" fmla="*/ 1667 w 9463"/>
                <a:gd name="connsiteY6" fmla="*/ 0 h 10000"/>
                <a:gd name="connsiteX0" fmla="*/ 1762 w 10085"/>
                <a:gd name="connsiteY0" fmla="*/ 0 h 10000"/>
                <a:gd name="connsiteX1" fmla="*/ 10000 w 10085"/>
                <a:gd name="connsiteY1" fmla="*/ 91 h 10000"/>
                <a:gd name="connsiteX2" fmla="*/ 8806 w 10085"/>
                <a:gd name="connsiteY2" fmla="*/ 5000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8806 w 10085"/>
                <a:gd name="connsiteY2" fmla="*/ 5000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345 w 10085"/>
                <a:gd name="connsiteY2" fmla="*/ 5547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345 w 10085"/>
                <a:gd name="connsiteY2" fmla="*/ 5547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10000 w 10085"/>
                <a:gd name="connsiteY1" fmla="*/ 0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478 w 9801"/>
                <a:gd name="connsiteY0" fmla="*/ 0 h 10000"/>
                <a:gd name="connsiteX1" fmla="*/ 9716 w 9801"/>
                <a:gd name="connsiteY1" fmla="*/ 0 h 10000"/>
                <a:gd name="connsiteX2" fmla="*/ 8777 w 9801"/>
                <a:gd name="connsiteY2" fmla="*/ 5091 h 10000"/>
                <a:gd name="connsiteX3" fmla="*/ 9801 w 9801"/>
                <a:gd name="connsiteY3" fmla="*/ 10000 h 10000"/>
                <a:gd name="connsiteX4" fmla="*/ 1478 w 9801"/>
                <a:gd name="connsiteY4" fmla="*/ 10000 h 10000"/>
                <a:gd name="connsiteX5" fmla="*/ 0 w 9801"/>
                <a:gd name="connsiteY5" fmla="*/ 5000 h 10000"/>
                <a:gd name="connsiteX6" fmla="*/ 1478 w 9801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798 w 10290"/>
                <a:gd name="connsiteY0" fmla="*/ 0 h 10000"/>
                <a:gd name="connsiteX1" fmla="*/ 10203 w 10290"/>
                <a:gd name="connsiteY1" fmla="*/ 0 h 10000"/>
                <a:gd name="connsiteX2" fmla="*/ 9245 w 10290"/>
                <a:gd name="connsiteY2" fmla="*/ 5091 h 10000"/>
                <a:gd name="connsiteX3" fmla="*/ 10290 w 10290"/>
                <a:gd name="connsiteY3" fmla="*/ 10000 h 10000"/>
                <a:gd name="connsiteX4" fmla="*/ 1798 w 10290"/>
                <a:gd name="connsiteY4" fmla="*/ 10000 h 10000"/>
                <a:gd name="connsiteX5" fmla="*/ 0 w 10290"/>
                <a:gd name="connsiteY5" fmla="*/ 4909 h 10000"/>
                <a:gd name="connsiteX6" fmla="*/ 1798 w 10290"/>
                <a:gd name="connsiteY6" fmla="*/ 0 h 10000"/>
                <a:gd name="connsiteX0" fmla="*/ 1868 w 10360"/>
                <a:gd name="connsiteY0" fmla="*/ 0 h 10000"/>
                <a:gd name="connsiteX1" fmla="*/ 10273 w 10360"/>
                <a:gd name="connsiteY1" fmla="*/ 0 h 10000"/>
                <a:gd name="connsiteX2" fmla="*/ 9315 w 10360"/>
                <a:gd name="connsiteY2" fmla="*/ 5091 h 10000"/>
                <a:gd name="connsiteX3" fmla="*/ 10360 w 10360"/>
                <a:gd name="connsiteY3" fmla="*/ 10000 h 10000"/>
                <a:gd name="connsiteX4" fmla="*/ 936 w 10360"/>
                <a:gd name="connsiteY4" fmla="*/ 9818 h 10000"/>
                <a:gd name="connsiteX5" fmla="*/ 70 w 10360"/>
                <a:gd name="connsiteY5" fmla="*/ 4909 h 10000"/>
                <a:gd name="connsiteX6" fmla="*/ 1868 w 10360"/>
                <a:gd name="connsiteY6" fmla="*/ 0 h 10000"/>
                <a:gd name="connsiteX0" fmla="*/ 1846 w 10338"/>
                <a:gd name="connsiteY0" fmla="*/ 0 h 10000"/>
                <a:gd name="connsiteX1" fmla="*/ 10251 w 10338"/>
                <a:gd name="connsiteY1" fmla="*/ 0 h 10000"/>
                <a:gd name="connsiteX2" fmla="*/ 9293 w 10338"/>
                <a:gd name="connsiteY2" fmla="*/ 5091 h 10000"/>
                <a:gd name="connsiteX3" fmla="*/ 10338 w 10338"/>
                <a:gd name="connsiteY3" fmla="*/ 10000 h 10000"/>
                <a:gd name="connsiteX4" fmla="*/ 914 w 10338"/>
                <a:gd name="connsiteY4" fmla="*/ 9818 h 10000"/>
                <a:gd name="connsiteX5" fmla="*/ 48 w 10338"/>
                <a:gd name="connsiteY5" fmla="*/ 4909 h 10000"/>
                <a:gd name="connsiteX6" fmla="*/ 1846 w 10338"/>
                <a:gd name="connsiteY6" fmla="*/ 0 h 10000"/>
                <a:gd name="connsiteX0" fmla="*/ 772 w 10333"/>
                <a:gd name="connsiteY0" fmla="*/ 91 h 10000"/>
                <a:gd name="connsiteX1" fmla="*/ 10246 w 10333"/>
                <a:gd name="connsiteY1" fmla="*/ 0 h 10000"/>
                <a:gd name="connsiteX2" fmla="*/ 9288 w 10333"/>
                <a:gd name="connsiteY2" fmla="*/ 5091 h 10000"/>
                <a:gd name="connsiteX3" fmla="*/ 10333 w 10333"/>
                <a:gd name="connsiteY3" fmla="*/ 10000 h 10000"/>
                <a:gd name="connsiteX4" fmla="*/ 909 w 10333"/>
                <a:gd name="connsiteY4" fmla="*/ 9818 h 10000"/>
                <a:gd name="connsiteX5" fmla="*/ 43 w 10333"/>
                <a:gd name="connsiteY5" fmla="*/ 4909 h 10000"/>
                <a:gd name="connsiteX6" fmla="*/ 772 w 10333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30 w 10291"/>
                <a:gd name="connsiteY0" fmla="*/ 91 h 10000"/>
                <a:gd name="connsiteX1" fmla="*/ 10204 w 10291"/>
                <a:gd name="connsiteY1" fmla="*/ 0 h 10000"/>
                <a:gd name="connsiteX2" fmla="*/ 9246 w 10291"/>
                <a:gd name="connsiteY2" fmla="*/ 5091 h 10000"/>
                <a:gd name="connsiteX3" fmla="*/ 10291 w 10291"/>
                <a:gd name="connsiteY3" fmla="*/ 10000 h 10000"/>
                <a:gd name="connsiteX4" fmla="*/ 708 w 10291"/>
                <a:gd name="connsiteY4" fmla="*/ 9727 h 10000"/>
                <a:gd name="connsiteX5" fmla="*/ 1 w 10291"/>
                <a:gd name="connsiteY5" fmla="*/ 4909 h 10000"/>
                <a:gd name="connsiteX6" fmla="*/ 730 w 10291"/>
                <a:gd name="connsiteY6" fmla="*/ 91 h 10000"/>
                <a:gd name="connsiteX0" fmla="*/ 730 w 10291"/>
                <a:gd name="connsiteY0" fmla="*/ 91 h 10000"/>
                <a:gd name="connsiteX1" fmla="*/ 10204 w 10291"/>
                <a:gd name="connsiteY1" fmla="*/ 0 h 10000"/>
                <a:gd name="connsiteX2" fmla="*/ 9246 w 10291"/>
                <a:gd name="connsiteY2" fmla="*/ 5091 h 10000"/>
                <a:gd name="connsiteX3" fmla="*/ 10291 w 10291"/>
                <a:gd name="connsiteY3" fmla="*/ 10000 h 10000"/>
                <a:gd name="connsiteX4" fmla="*/ 708 w 10291"/>
                <a:gd name="connsiteY4" fmla="*/ 9727 h 10000"/>
                <a:gd name="connsiteX5" fmla="*/ 1 w 10291"/>
                <a:gd name="connsiteY5" fmla="*/ 4909 h 10000"/>
                <a:gd name="connsiteX6" fmla="*/ 730 w 10291"/>
                <a:gd name="connsiteY6" fmla="*/ 91 h 10000"/>
                <a:gd name="connsiteX0" fmla="*/ 956 w 10517"/>
                <a:gd name="connsiteY0" fmla="*/ 91 h 10000"/>
                <a:gd name="connsiteX1" fmla="*/ 10430 w 10517"/>
                <a:gd name="connsiteY1" fmla="*/ 0 h 10000"/>
                <a:gd name="connsiteX2" fmla="*/ 9472 w 10517"/>
                <a:gd name="connsiteY2" fmla="*/ 5091 h 10000"/>
                <a:gd name="connsiteX3" fmla="*/ 10517 w 10517"/>
                <a:gd name="connsiteY3" fmla="*/ 10000 h 10000"/>
                <a:gd name="connsiteX4" fmla="*/ 934 w 10517"/>
                <a:gd name="connsiteY4" fmla="*/ 9727 h 10000"/>
                <a:gd name="connsiteX5" fmla="*/ 0 w 10517"/>
                <a:gd name="connsiteY5" fmla="*/ 4909 h 10000"/>
                <a:gd name="connsiteX6" fmla="*/ 956 w 10517"/>
                <a:gd name="connsiteY6" fmla="*/ 91 h 10000"/>
                <a:gd name="connsiteX0" fmla="*/ 1008 w 10569"/>
                <a:gd name="connsiteY0" fmla="*/ 91 h 10000"/>
                <a:gd name="connsiteX1" fmla="*/ 10482 w 10569"/>
                <a:gd name="connsiteY1" fmla="*/ 0 h 10000"/>
                <a:gd name="connsiteX2" fmla="*/ 9524 w 10569"/>
                <a:gd name="connsiteY2" fmla="*/ 5091 h 10000"/>
                <a:gd name="connsiteX3" fmla="*/ 10569 w 10569"/>
                <a:gd name="connsiteY3" fmla="*/ 10000 h 10000"/>
                <a:gd name="connsiteX4" fmla="*/ 986 w 10569"/>
                <a:gd name="connsiteY4" fmla="*/ 9727 h 10000"/>
                <a:gd name="connsiteX5" fmla="*/ 218 w 10569"/>
                <a:gd name="connsiteY5" fmla="*/ 8370 h 10000"/>
                <a:gd name="connsiteX6" fmla="*/ 52 w 10569"/>
                <a:gd name="connsiteY6" fmla="*/ 4909 h 10000"/>
                <a:gd name="connsiteX7" fmla="*/ 1008 w 10569"/>
                <a:gd name="connsiteY7" fmla="*/ 91 h 10000"/>
                <a:gd name="connsiteX0" fmla="*/ 1148 w 10709"/>
                <a:gd name="connsiteY0" fmla="*/ 91 h 10000"/>
                <a:gd name="connsiteX1" fmla="*/ 10622 w 10709"/>
                <a:gd name="connsiteY1" fmla="*/ 0 h 10000"/>
                <a:gd name="connsiteX2" fmla="*/ 9664 w 10709"/>
                <a:gd name="connsiteY2" fmla="*/ 5091 h 10000"/>
                <a:gd name="connsiteX3" fmla="*/ 10709 w 10709"/>
                <a:gd name="connsiteY3" fmla="*/ 10000 h 10000"/>
                <a:gd name="connsiteX4" fmla="*/ 1126 w 10709"/>
                <a:gd name="connsiteY4" fmla="*/ 9727 h 10000"/>
                <a:gd name="connsiteX5" fmla="*/ 192 w 10709"/>
                <a:gd name="connsiteY5" fmla="*/ 4909 h 10000"/>
                <a:gd name="connsiteX6" fmla="*/ 1148 w 10709"/>
                <a:gd name="connsiteY6" fmla="*/ 91 h 10000"/>
                <a:gd name="connsiteX0" fmla="*/ 957 w 10518"/>
                <a:gd name="connsiteY0" fmla="*/ 91 h 10000"/>
                <a:gd name="connsiteX1" fmla="*/ 10431 w 10518"/>
                <a:gd name="connsiteY1" fmla="*/ 0 h 10000"/>
                <a:gd name="connsiteX2" fmla="*/ 9473 w 10518"/>
                <a:gd name="connsiteY2" fmla="*/ 5091 h 10000"/>
                <a:gd name="connsiteX3" fmla="*/ 10518 w 10518"/>
                <a:gd name="connsiteY3" fmla="*/ 10000 h 10000"/>
                <a:gd name="connsiteX4" fmla="*/ 935 w 10518"/>
                <a:gd name="connsiteY4" fmla="*/ 9727 h 10000"/>
                <a:gd name="connsiteX5" fmla="*/ 1 w 10518"/>
                <a:gd name="connsiteY5" fmla="*/ 4909 h 10000"/>
                <a:gd name="connsiteX6" fmla="*/ 957 w 10518"/>
                <a:gd name="connsiteY6" fmla="*/ 91 h 10000"/>
                <a:gd name="connsiteX0" fmla="*/ 963 w 10524"/>
                <a:gd name="connsiteY0" fmla="*/ 91 h 10000"/>
                <a:gd name="connsiteX1" fmla="*/ 10437 w 10524"/>
                <a:gd name="connsiteY1" fmla="*/ 0 h 10000"/>
                <a:gd name="connsiteX2" fmla="*/ 9479 w 10524"/>
                <a:gd name="connsiteY2" fmla="*/ 5091 h 10000"/>
                <a:gd name="connsiteX3" fmla="*/ 10524 w 10524"/>
                <a:gd name="connsiteY3" fmla="*/ 10000 h 10000"/>
                <a:gd name="connsiteX4" fmla="*/ 827 w 10524"/>
                <a:gd name="connsiteY4" fmla="*/ 9727 h 10000"/>
                <a:gd name="connsiteX5" fmla="*/ 7 w 10524"/>
                <a:gd name="connsiteY5" fmla="*/ 4909 h 10000"/>
                <a:gd name="connsiteX6" fmla="*/ 963 w 10524"/>
                <a:gd name="connsiteY6" fmla="*/ 91 h 10000"/>
                <a:gd name="connsiteX0" fmla="*/ 708 w 10519"/>
                <a:gd name="connsiteY0" fmla="*/ 0 h 10000"/>
                <a:gd name="connsiteX1" fmla="*/ 10432 w 10519"/>
                <a:gd name="connsiteY1" fmla="*/ 0 h 10000"/>
                <a:gd name="connsiteX2" fmla="*/ 9474 w 10519"/>
                <a:gd name="connsiteY2" fmla="*/ 5091 h 10000"/>
                <a:gd name="connsiteX3" fmla="*/ 10519 w 10519"/>
                <a:gd name="connsiteY3" fmla="*/ 10000 h 10000"/>
                <a:gd name="connsiteX4" fmla="*/ 822 w 10519"/>
                <a:gd name="connsiteY4" fmla="*/ 9727 h 10000"/>
                <a:gd name="connsiteX5" fmla="*/ 2 w 10519"/>
                <a:gd name="connsiteY5" fmla="*/ 4909 h 10000"/>
                <a:gd name="connsiteX6" fmla="*/ 708 w 10519"/>
                <a:gd name="connsiteY6" fmla="*/ 0 h 10000"/>
                <a:gd name="connsiteX0" fmla="*/ 708 w 10519"/>
                <a:gd name="connsiteY0" fmla="*/ 0 h 10000"/>
                <a:gd name="connsiteX1" fmla="*/ 10432 w 10519"/>
                <a:gd name="connsiteY1" fmla="*/ 0 h 10000"/>
                <a:gd name="connsiteX2" fmla="*/ 9474 w 10519"/>
                <a:gd name="connsiteY2" fmla="*/ 5091 h 10000"/>
                <a:gd name="connsiteX3" fmla="*/ 10519 w 10519"/>
                <a:gd name="connsiteY3" fmla="*/ 10000 h 10000"/>
                <a:gd name="connsiteX4" fmla="*/ 822 w 10519"/>
                <a:gd name="connsiteY4" fmla="*/ 9727 h 10000"/>
                <a:gd name="connsiteX5" fmla="*/ 2 w 10519"/>
                <a:gd name="connsiteY5" fmla="*/ 4909 h 10000"/>
                <a:gd name="connsiteX6" fmla="*/ 708 w 10519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727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818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818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3 w 10654"/>
                <a:gd name="connsiteY0" fmla="*/ 0 h 10000"/>
                <a:gd name="connsiteX1" fmla="*/ 10567 w 10654"/>
                <a:gd name="connsiteY1" fmla="*/ 0 h 10000"/>
                <a:gd name="connsiteX2" fmla="*/ 9609 w 10654"/>
                <a:gd name="connsiteY2" fmla="*/ 5091 h 10000"/>
                <a:gd name="connsiteX3" fmla="*/ 10654 w 10654"/>
                <a:gd name="connsiteY3" fmla="*/ 10000 h 10000"/>
                <a:gd name="connsiteX4" fmla="*/ 957 w 10654"/>
                <a:gd name="connsiteY4" fmla="*/ 9818 h 10000"/>
                <a:gd name="connsiteX5" fmla="*/ 1 w 10654"/>
                <a:gd name="connsiteY5" fmla="*/ 5000 h 10000"/>
                <a:gd name="connsiteX6" fmla="*/ 843 w 10654"/>
                <a:gd name="connsiteY6" fmla="*/ 0 h 10000"/>
                <a:gd name="connsiteX0" fmla="*/ 844 w 10655"/>
                <a:gd name="connsiteY0" fmla="*/ 0 h 10000"/>
                <a:gd name="connsiteX1" fmla="*/ 10568 w 10655"/>
                <a:gd name="connsiteY1" fmla="*/ 0 h 10000"/>
                <a:gd name="connsiteX2" fmla="*/ 9610 w 10655"/>
                <a:gd name="connsiteY2" fmla="*/ 5091 h 10000"/>
                <a:gd name="connsiteX3" fmla="*/ 10655 w 10655"/>
                <a:gd name="connsiteY3" fmla="*/ 10000 h 10000"/>
                <a:gd name="connsiteX4" fmla="*/ 958 w 10655"/>
                <a:gd name="connsiteY4" fmla="*/ 9818 h 10000"/>
                <a:gd name="connsiteX5" fmla="*/ 2 w 10655"/>
                <a:gd name="connsiteY5" fmla="*/ 5000 h 10000"/>
                <a:gd name="connsiteX6" fmla="*/ 844 w 10655"/>
                <a:gd name="connsiteY6" fmla="*/ 0 h 10000"/>
                <a:gd name="connsiteX0" fmla="*/ 844 w 10655"/>
                <a:gd name="connsiteY0" fmla="*/ 0 h 10029"/>
                <a:gd name="connsiteX1" fmla="*/ 10568 w 10655"/>
                <a:gd name="connsiteY1" fmla="*/ 0 h 10029"/>
                <a:gd name="connsiteX2" fmla="*/ 9610 w 10655"/>
                <a:gd name="connsiteY2" fmla="*/ 5091 h 10029"/>
                <a:gd name="connsiteX3" fmla="*/ 10655 w 10655"/>
                <a:gd name="connsiteY3" fmla="*/ 10000 h 10029"/>
                <a:gd name="connsiteX4" fmla="*/ 958 w 10655"/>
                <a:gd name="connsiteY4" fmla="*/ 10029 h 10029"/>
                <a:gd name="connsiteX5" fmla="*/ 2 w 10655"/>
                <a:gd name="connsiteY5" fmla="*/ 5000 h 10029"/>
                <a:gd name="connsiteX6" fmla="*/ 844 w 10655"/>
                <a:gd name="connsiteY6" fmla="*/ 0 h 10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55" h="10029">
                  <a:moveTo>
                    <a:pt x="844" y="0"/>
                  </a:moveTo>
                  <a:lnTo>
                    <a:pt x="10568" y="0"/>
                  </a:lnTo>
                  <a:cubicBezTo>
                    <a:pt x="9779" y="1551"/>
                    <a:pt x="9596" y="3424"/>
                    <a:pt x="9610" y="5091"/>
                  </a:cubicBezTo>
                  <a:cubicBezTo>
                    <a:pt x="9624" y="6758"/>
                    <a:pt x="9865" y="8358"/>
                    <a:pt x="10655" y="10000"/>
                  </a:cubicBezTo>
                  <a:lnTo>
                    <a:pt x="958" y="10029"/>
                  </a:lnTo>
                  <a:cubicBezTo>
                    <a:pt x="160" y="9546"/>
                    <a:pt x="21" y="6671"/>
                    <a:pt x="2" y="5000"/>
                  </a:cubicBezTo>
                  <a:cubicBezTo>
                    <a:pt x="-17" y="3329"/>
                    <a:pt x="78" y="730"/>
                    <a:pt x="844" y="0"/>
                  </a:cubicBezTo>
                  <a:close/>
                </a:path>
              </a:pathLst>
            </a:custGeom>
            <a:solidFill>
              <a:srgbClr val="0652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he-IL" dirty="0" smtClean="0"/>
                <a:t> </a:t>
              </a:r>
              <a:endParaRPr lang="he-IL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4872" y="3573016"/>
              <a:ext cx="1306768" cy="707886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40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2014</a:t>
              </a:r>
              <a:endParaRPr lang="he-IL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-38789" y="4149080"/>
              <a:ext cx="2018501" cy="830997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1600" dirty="0">
                  <a:latin typeface="Assistant" panose="00000500000000000000" pitchFamily="2" charset="-79"/>
                </a:rPr>
                <a:t>פורטל עובדי הוראה</a:t>
              </a:r>
            </a:p>
            <a:p>
              <a:r>
                <a:rPr lang="he-IL" sz="1600" dirty="0">
                  <a:latin typeface="Assistant" panose="00000500000000000000" pitchFamily="2" charset="-79"/>
                </a:rPr>
                <a:t>מנגנון הודעות ומסרונים</a:t>
              </a:r>
            </a:p>
            <a:p>
              <a:r>
                <a:rPr lang="he-IL" sz="1600" dirty="0" smtClean="0">
                  <a:latin typeface="Assistant" panose="00000500000000000000" pitchFamily="2" charset="-79"/>
                </a:rPr>
                <a:t>   ניהול </a:t>
              </a:r>
              <a:r>
                <a:rPr lang="he-IL" sz="1600" dirty="0">
                  <a:latin typeface="Assistant" panose="00000500000000000000" pitchFamily="2" charset="-79"/>
                </a:rPr>
                <a:t>פניות ב- </a:t>
              </a:r>
              <a:r>
                <a:rPr lang="en-US" sz="1600" dirty="0">
                  <a:latin typeface="Assistant" panose="00000500000000000000" pitchFamily="2" charset="-79"/>
                </a:rPr>
                <a:t>CRM</a:t>
              </a:r>
              <a:endParaRPr lang="he-IL" sz="1600" dirty="0">
                <a:latin typeface="Assistant" panose="00000500000000000000" pitchFamily="2" charset="-79"/>
              </a:endParaRPr>
            </a:p>
          </p:txBody>
        </p:sp>
        <p:pic>
          <p:nvPicPr>
            <p:cNvPr id="16" name="תמונה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762" y="1211237"/>
              <a:ext cx="798048" cy="1976703"/>
            </a:xfrm>
            <a:prstGeom prst="rect">
              <a:avLst/>
            </a:prstGeom>
          </p:spPr>
        </p:pic>
      </p:grpSp>
      <p:grpSp>
        <p:nvGrpSpPr>
          <p:cNvPr id="45" name="קבוצה 44"/>
          <p:cNvGrpSpPr/>
          <p:nvPr/>
        </p:nvGrpSpPr>
        <p:grpSpPr>
          <a:xfrm>
            <a:off x="1360050" y="3255031"/>
            <a:ext cx="1267557" cy="2348667"/>
            <a:chOff x="1360050" y="3255031"/>
            <a:chExt cx="1267557" cy="2348667"/>
          </a:xfrm>
        </p:grpSpPr>
        <p:pic>
          <p:nvPicPr>
            <p:cNvPr id="17" name="תמונה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5931" y="3626995"/>
              <a:ext cx="798048" cy="1976703"/>
            </a:xfrm>
            <a:prstGeom prst="rect">
              <a:avLst/>
            </a:prstGeom>
          </p:spPr>
        </p:pic>
        <p:sp>
          <p:nvSpPr>
            <p:cNvPr id="38" name="תרשים זרימה: נתונים מאוחסנים 6"/>
            <p:cNvSpPr/>
            <p:nvPr/>
          </p:nvSpPr>
          <p:spPr>
            <a:xfrm rot="10800000">
              <a:off x="1360050" y="3255031"/>
              <a:ext cx="1267557" cy="297363"/>
            </a:xfrm>
            <a:custGeom>
              <a:avLst/>
              <a:gdLst>
                <a:gd name="connsiteX0" fmla="*/ 1667 w 10000"/>
                <a:gd name="connsiteY0" fmla="*/ 0 h 10000"/>
                <a:gd name="connsiteX1" fmla="*/ 10000 w 10000"/>
                <a:gd name="connsiteY1" fmla="*/ 0 h 10000"/>
                <a:gd name="connsiteX2" fmla="*/ 8333 w 10000"/>
                <a:gd name="connsiteY2" fmla="*/ 5000 h 10000"/>
                <a:gd name="connsiteX3" fmla="*/ 10000 w 10000"/>
                <a:gd name="connsiteY3" fmla="*/ 10000 h 10000"/>
                <a:gd name="connsiteX4" fmla="*/ 1667 w 10000"/>
                <a:gd name="connsiteY4" fmla="*/ 10000 h 10000"/>
                <a:gd name="connsiteX5" fmla="*/ 0 w 10000"/>
                <a:gd name="connsiteY5" fmla="*/ 5000 h 10000"/>
                <a:gd name="connsiteX6" fmla="*/ 1667 w 10000"/>
                <a:gd name="connsiteY6" fmla="*/ 0 h 10000"/>
                <a:gd name="connsiteX0" fmla="*/ 1667 w 10000"/>
                <a:gd name="connsiteY0" fmla="*/ 0 h 10000"/>
                <a:gd name="connsiteX1" fmla="*/ 9463 w 10000"/>
                <a:gd name="connsiteY1" fmla="*/ 91 h 10000"/>
                <a:gd name="connsiteX2" fmla="*/ 8333 w 10000"/>
                <a:gd name="connsiteY2" fmla="*/ 5000 h 10000"/>
                <a:gd name="connsiteX3" fmla="*/ 10000 w 10000"/>
                <a:gd name="connsiteY3" fmla="*/ 10000 h 10000"/>
                <a:gd name="connsiteX4" fmla="*/ 1667 w 10000"/>
                <a:gd name="connsiteY4" fmla="*/ 10000 h 10000"/>
                <a:gd name="connsiteX5" fmla="*/ 0 w 10000"/>
                <a:gd name="connsiteY5" fmla="*/ 5000 h 10000"/>
                <a:gd name="connsiteX6" fmla="*/ 1667 w 10000"/>
                <a:gd name="connsiteY6" fmla="*/ 0 h 10000"/>
                <a:gd name="connsiteX0" fmla="*/ 1667 w 9463"/>
                <a:gd name="connsiteY0" fmla="*/ 0 h 10000"/>
                <a:gd name="connsiteX1" fmla="*/ 9463 w 9463"/>
                <a:gd name="connsiteY1" fmla="*/ 91 h 10000"/>
                <a:gd name="connsiteX2" fmla="*/ 8333 w 9463"/>
                <a:gd name="connsiteY2" fmla="*/ 5000 h 10000"/>
                <a:gd name="connsiteX3" fmla="*/ 9222 w 9463"/>
                <a:gd name="connsiteY3" fmla="*/ 9909 h 10000"/>
                <a:gd name="connsiteX4" fmla="*/ 1667 w 9463"/>
                <a:gd name="connsiteY4" fmla="*/ 10000 h 10000"/>
                <a:gd name="connsiteX5" fmla="*/ 0 w 9463"/>
                <a:gd name="connsiteY5" fmla="*/ 5000 h 10000"/>
                <a:gd name="connsiteX6" fmla="*/ 1667 w 9463"/>
                <a:gd name="connsiteY6" fmla="*/ 0 h 10000"/>
                <a:gd name="connsiteX0" fmla="*/ 1762 w 10085"/>
                <a:gd name="connsiteY0" fmla="*/ 0 h 10000"/>
                <a:gd name="connsiteX1" fmla="*/ 10000 w 10085"/>
                <a:gd name="connsiteY1" fmla="*/ 91 h 10000"/>
                <a:gd name="connsiteX2" fmla="*/ 8806 w 10085"/>
                <a:gd name="connsiteY2" fmla="*/ 5000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8806 w 10085"/>
                <a:gd name="connsiteY2" fmla="*/ 5000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345 w 10085"/>
                <a:gd name="connsiteY2" fmla="*/ 5547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345 w 10085"/>
                <a:gd name="connsiteY2" fmla="*/ 5547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10000 w 10085"/>
                <a:gd name="connsiteY1" fmla="*/ 0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478 w 9801"/>
                <a:gd name="connsiteY0" fmla="*/ 0 h 10000"/>
                <a:gd name="connsiteX1" fmla="*/ 9716 w 9801"/>
                <a:gd name="connsiteY1" fmla="*/ 0 h 10000"/>
                <a:gd name="connsiteX2" fmla="*/ 8777 w 9801"/>
                <a:gd name="connsiteY2" fmla="*/ 5091 h 10000"/>
                <a:gd name="connsiteX3" fmla="*/ 9801 w 9801"/>
                <a:gd name="connsiteY3" fmla="*/ 10000 h 10000"/>
                <a:gd name="connsiteX4" fmla="*/ 1478 w 9801"/>
                <a:gd name="connsiteY4" fmla="*/ 10000 h 10000"/>
                <a:gd name="connsiteX5" fmla="*/ 0 w 9801"/>
                <a:gd name="connsiteY5" fmla="*/ 5000 h 10000"/>
                <a:gd name="connsiteX6" fmla="*/ 1478 w 9801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798 w 10290"/>
                <a:gd name="connsiteY0" fmla="*/ 0 h 10000"/>
                <a:gd name="connsiteX1" fmla="*/ 10203 w 10290"/>
                <a:gd name="connsiteY1" fmla="*/ 0 h 10000"/>
                <a:gd name="connsiteX2" fmla="*/ 9245 w 10290"/>
                <a:gd name="connsiteY2" fmla="*/ 5091 h 10000"/>
                <a:gd name="connsiteX3" fmla="*/ 10290 w 10290"/>
                <a:gd name="connsiteY3" fmla="*/ 10000 h 10000"/>
                <a:gd name="connsiteX4" fmla="*/ 1798 w 10290"/>
                <a:gd name="connsiteY4" fmla="*/ 10000 h 10000"/>
                <a:gd name="connsiteX5" fmla="*/ 0 w 10290"/>
                <a:gd name="connsiteY5" fmla="*/ 4909 h 10000"/>
                <a:gd name="connsiteX6" fmla="*/ 1798 w 10290"/>
                <a:gd name="connsiteY6" fmla="*/ 0 h 10000"/>
                <a:gd name="connsiteX0" fmla="*/ 1868 w 10360"/>
                <a:gd name="connsiteY0" fmla="*/ 0 h 10000"/>
                <a:gd name="connsiteX1" fmla="*/ 10273 w 10360"/>
                <a:gd name="connsiteY1" fmla="*/ 0 h 10000"/>
                <a:gd name="connsiteX2" fmla="*/ 9315 w 10360"/>
                <a:gd name="connsiteY2" fmla="*/ 5091 h 10000"/>
                <a:gd name="connsiteX3" fmla="*/ 10360 w 10360"/>
                <a:gd name="connsiteY3" fmla="*/ 10000 h 10000"/>
                <a:gd name="connsiteX4" fmla="*/ 936 w 10360"/>
                <a:gd name="connsiteY4" fmla="*/ 9818 h 10000"/>
                <a:gd name="connsiteX5" fmla="*/ 70 w 10360"/>
                <a:gd name="connsiteY5" fmla="*/ 4909 h 10000"/>
                <a:gd name="connsiteX6" fmla="*/ 1868 w 10360"/>
                <a:gd name="connsiteY6" fmla="*/ 0 h 10000"/>
                <a:gd name="connsiteX0" fmla="*/ 1846 w 10338"/>
                <a:gd name="connsiteY0" fmla="*/ 0 h 10000"/>
                <a:gd name="connsiteX1" fmla="*/ 10251 w 10338"/>
                <a:gd name="connsiteY1" fmla="*/ 0 h 10000"/>
                <a:gd name="connsiteX2" fmla="*/ 9293 w 10338"/>
                <a:gd name="connsiteY2" fmla="*/ 5091 h 10000"/>
                <a:gd name="connsiteX3" fmla="*/ 10338 w 10338"/>
                <a:gd name="connsiteY3" fmla="*/ 10000 h 10000"/>
                <a:gd name="connsiteX4" fmla="*/ 914 w 10338"/>
                <a:gd name="connsiteY4" fmla="*/ 9818 h 10000"/>
                <a:gd name="connsiteX5" fmla="*/ 48 w 10338"/>
                <a:gd name="connsiteY5" fmla="*/ 4909 h 10000"/>
                <a:gd name="connsiteX6" fmla="*/ 1846 w 10338"/>
                <a:gd name="connsiteY6" fmla="*/ 0 h 10000"/>
                <a:gd name="connsiteX0" fmla="*/ 772 w 10333"/>
                <a:gd name="connsiteY0" fmla="*/ 91 h 10000"/>
                <a:gd name="connsiteX1" fmla="*/ 10246 w 10333"/>
                <a:gd name="connsiteY1" fmla="*/ 0 h 10000"/>
                <a:gd name="connsiteX2" fmla="*/ 9288 w 10333"/>
                <a:gd name="connsiteY2" fmla="*/ 5091 h 10000"/>
                <a:gd name="connsiteX3" fmla="*/ 10333 w 10333"/>
                <a:gd name="connsiteY3" fmla="*/ 10000 h 10000"/>
                <a:gd name="connsiteX4" fmla="*/ 909 w 10333"/>
                <a:gd name="connsiteY4" fmla="*/ 9818 h 10000"/>
                <a:gd name="connsiteX5" fmla="*/ 43 w 10333"/>
                <a:gd name="connsiteY5" fmla="*/ 4909 h 10000"/>
                <a:gd name="connsiteX6" fmla="*/ 772 w 10333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30 w 10291"/>
                <a:gd name="connsiteY0" fmla="*/ 91 h 10000"/>
                <a:gd name="connsiteX1" fmla="*/ 10204 w 10291"/>
                <a:gd name="connsiteY1" fmla="*/ 0 h 10000"/>
                <a:gd name="connsiteX2" fmla="*/ 9246 w 10291"/>
                <a:gd name="connsiteY2" fmla="*/ 5091 h 10000"/>
                <a:gd name="connsiteX3" fmla="*/ 10291 w 10291"/>
                <a:gd name="connsiteY3" fmla="*/ 10000 h 10000"/>
                <a:gd name="connsiteX4" fmla="*/ 708 w 10291"/>
                <a:gd name="connsiteY4" fmla="*/ 9727 h 10000"/>
                <a:gd name="connsiteX5" fmla="*/ 1 w 10291"/>
                <a:gd name="connsiteY5" fmla="*/ 4909 h 10000"/>
                <a:gd name="connsiteX6" fmla="*/ 730 w 10291"/>
                <a:gd name="connsiteY6" fmla="*/ 91 h 10000"/>
                <a:gd name="connsiteX0" fmla="*/ 730 w 10291"/>
                <a:gd name="connsiteY0" fmla="*/ 91 h 10000"/>
                <a:gd name="connsiteX1" fmla="*/ 10204 w 10291"/>
                <a:gd name="connsiteY1" fmla="*/ 0 h 10000"/>
                <a:gd name="connsiteX2" fmla="*/ 9246 w 10291"/>
                <a:gd name="connsiteY2" fmla="*/ 5091 h 10000"/>
                <a:gd name="connsiteX3" fmla="*/ 10291 w 10291"/>
                <a:gd name="connsiteY3" fmla="*/ 10000 h 10000"/>
                <a:gd name="connsiteX4" fmla="*/ 708 w 10291"/>
                <a:gd name="connsiteY4" fmla="*/ 9727 h 10000"/>
                <a:gd name="connsiteX5" fmla="*/ 1 w 10291"/>
                <a:gd name="connsiteY5" fmla="*/ 4909 h 10000"/>
                <a:gd name="connsiteX6" fmla="*/ 730 w 10291"/>
                <a:gd name="connsiteY6" fmla="*/ 91 h 10000"/>
                <a:gd name="connsiteX0" fmla="*/ 956 w 10517"/>
                <a:gd name="connsiteY0" fmla="*/ 91 h 10000"/>
                <a:gd name="connsiteX1" fmla="*/ 10430 w 10517"/>
                <a:gd name="connsiteY1" fmla="*/ 0 h 10000"/>
                <a:gd name="connsiteX2" fmla="*/ 9472 w 10517"/>
                <a:gd name="connsiteY2" fmla="*/ 5091 h 10000"/>
                <a:gd name="connsiteX3" fmla="*/ 10517 w 10517"/>
                <a:gd name="connsiteY3" fmla="*/ 10000 h 10000"/>
                <a:gd name="connsiteX4" fmla="*/ 934 w 10517"/>
                <a:gd name="connsiteY4" fmla="*/ 9727 h 10000"/>
                <a:gd name="connsiteX5" fmla="*/ 0 w 10517"/>
                <a:gd name="connsiteY5" fmla="*/ 4909 h 10000"/>
                <a:gd name="connsiteX6" fmla="*/ 956 w 10517"/>
                <a:gd name="connsiteY6" fmla="*/ 91 h 10000"/>
                <a:gd name="connsiteX0" fmla="*/ 1008 w 10569"/>
                <a:gd name="connsiteY0" fmla="*/ 91 h 10000"/>
                <a:gd name="connsiteX1" fmla="*/ 10482 w 10569"/>
                <a:gd name="connsiteY1" fmla="*/ 0 h 10000"/>
                <a:gd name="connsiteX2" fmla="*/ 9524 w 10569"/>
                <a:gd name="connsiteY2" fmla="*/ 5091 h 10000"/>
                <a:gd name="connsiteX3" fmla="*/ 10569 w 10569"/>
                <a:gd name="connsiteY3" fmla="*/ 10000 h 10000"/>
                <a:gd name="connsiteX4" fmla="*/ 986 w 10569"/>
                <a:gd name="connsiteY4" fmla="*/ 9727 h 10000"/>
                <a:gd name="connsiteX5" fmla="*/ 218 w 10569"/>
                <a:gd name="connsiteY5" fmla="*/ 8370 h 10000"/>
                <a:gd name="connsiteX6" fmla="*/ 52 w 10569"/>
                <a:gd name="connsiteY6" fmla="*/ 4909 h 10000"/>
                <a:gd name="connsiteX7" fmla="*/ 1008 w 10569"/>
                <a:gd name="connsiteY7" fmla="*/ 91 h 10000"/>
                <a:gd name="connsiteX0" fmla="*/ 1148 w 10709"/>
                <a:gd name="connsiteY0" fmla="*/ 91 h 10000"/>
                <a:gd name="connsiteX1" fmla="*/ 10622 w 10709"/>
                <a:gd name="connsiteY1" fmla="*/ 0 h 10000"/>
                <a:gd name="connsiteX2" fmla="*/ 9664 w 10709"/>
                <a:gd name="connsiteY2" fmla="*/ 5091 h 10000"/>
                <a:gd name="connsiteX3" fmla="*/ 10709 w 10709"/>
                <a:gd name="connsiteY3" fmla="*/ 10000 h 10000"/>
                <a:gd name="connsiteX4" fmla="*/ 1126 w 10709"/>
                <a:gd name="connsiteY4" fmla="*/ 9727 h 10000"/>
                <a:gd name="connsiteX5" fmla="*/ 192 w 10709"/>
                <a:gd name="connsiteY5" fmla="*/ 4909 h 10000"/>
                <a:gd name="connsiteX6" fmla="*/ 1148 w 10709"/>
                <a:gd name="connsiteY6" fmla="*/ 91 h 10000"/>
                <a:gd name="connsiteX0" fmla="*/ 957 w 10518"/>
                <a:gd name="connsiteY0" fmla="*/ 91 h 10000"/>
                <a:gd name="connsiteX1" fmla="*/ 10431 w 10518"/>
                <a:gd name="connsiteY1" fmla="*/ 0 h 10000"/>
                <a:gd name="connsiteX2" fmla="*/ 9473 w 10518"/>
                <a:gd name="connsiteY2" fmla="*/ 5091 h 10000"/>
                <a:gd name="connsiteX3" fmla="*/ 10518 w 10518"/>
                <a:gd name="connsiteY3" fmla="*/ 10000 h 10000"/>
                <a:gd name="connsiteX4" fmla="*/ 935 w 10518"/>
                <a:gd name="connsiteY4" fmla="*/ 9727 h 10000"/>
                <a:gd name="connsiteX5" fmla="*/ 1 w 10518"/>
                <a:gd name="connsiteY5" fmla="*/ 4909 h 10000"/>
                <a:gd name="connsiteX6" fmla="*/ 957 w 10518"/>
                <a:gd name="connsiteY6" fmla="*/ 91 h 10000"/>
                <a:gd name="connsiteX0" fmla="*/ 963 w 10524"/>
                <a:gd name="connsiteY0" fmla="*/ 91 h 10000"/>
                <a:gd name="connsiteX1" fmla="*/ 10437 w 10524"/>
                <a:gd name="connsiteY1" fmla="*/ 0 h 10000"/>
                <a:gd name="connsiteX2" fmla="*/ 9479 w 10524"/>
                <a:gd name="connsiteY2" fmla="*/ 5091 h 10000"/>
                <a:gd name="connsiteX3" fmla="*/ 10524 w 10524"/>
                <a:gd name="connsiteY3" fmla="*/ 10000 h 10000"/>
                <a:gd name="connsiteX4" fmla="*/ 827 w 10524"/>
                <a:gd name="connsiteY4" fmla="*/ 9727 h 10000"/>
                <a:gd name="connsiteX5" fmla="*/ 7 w 10524"/>
                <a:gd name="connsiteY5" fmla="*/ 4909 h 10000"/>
                <a:gd name="connsiteX6" fmla="*/ 963 w 10524"/>
                <a:gd name="connsiteY6" fmla="*/ 91 h 10000"/>
                <a:gd name="connsiteX0" fmla="*/ 708 w 10519"/>
                <a:gd name="connsiteY0" fmla="*/ 0 h 10000"/>
                <a:gd name="connsiteX1" fmla="*/ 10432 w 10519"/>
                <a:gd name="connsiteY1" fmla="*/ 0 h 10000"/>
                <a:gd name="connsiteX2" fmla="*/ 9474 w 10519"/>
                <a:gd name="connsiteY2" fmla="*/ 5091 h 10000"/>
                <a:gd name="connsiteX3" fmla="*/ 10519 w 10519"/>
                <a:gd name="connsiteY3" fmla="*/ 10000 h 10000"/>
                <a:gd name="connsiteX4" fmla="*/ 822 w 10519"/>
                <a:gd name="connsiteY4" fmla="*/ 9727 h 10000"/>
                <a:gd name="connsiteX5" fmla="*/ 2 w 10519"/>
                <a:gd name="connsiteY5" fmla="*/ 4909 h 10000"/>
                <a:gd name="connsiteX6" fmla="*/ 708 w 10519"/>
                <a:gd name="connsiteY6" fmla="*/ 0 h 10000"/>
                <a:gd name="connsiteX0" fmla="*/ 708 w 10519"/>
                <a:gd name="connsiteY0" fmla="*/ 0 h 10000"/>
                <a:gd name="connsiteX1" fmla="*/ 10432 w 10519"/>
                <a:gd name="connsiteY1" fmla="*/ 0 h 10000"/>
                <a:gd name="connsiteX2" fmla="*/ 9474 w 10519"/>
                <a:gd name="connsiteY2" fmla="*/ 5091 h 10000"/>
                <a:gd name="connsiteX3" fmla="*/ 10519 w 10519"/>
                <a:gd name="connsiteY3" fmla="*/ 10000 h 10000"/>
                <a:gd name="connsiteX4" fmla="*/ 822 w 10519"/>
                <a:gd name="connsiteY4" fmla="*/ 9727 h 10000"/>
                <a:gd name="connsiteX5" fmla="*/ 2 w 10519"/>
                <a:gd name="connsiteY5" fmla="*/ 4909 h 10000"/>
                <a:gd name="connsiteX6" fmla="*/ 708 w 10519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727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818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818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3 w 10654"/>
                <a:gd name="connsiteY0" fmla="*/ 0 h 10000"/>
                <a:gd name="connsiteX1" fmla="*/ 10567 w 10654"/>
                <a:gd name="connsiteY1" fmla="*/ 0 h 10000"/>
                <a:gd name="connsiteX2" fmla="*/ 9609 w 10654"/>
                <a:gd name="connsiteY2" fmla="*/ 5091 h 10000"/>
                <a:gd name="connsiteX3" fmla="*/ 10654 w 10654"/>
                <a:gd name="connsiteY3" fmla="*/ 10000 h 10000"/>
                <a:gd name="connsiteX4" fmla="*/ 957 w 10654"/>
                <a:gd name="connsiteY4" fmla="*/ 9818 h 10000"/>
                <a:gd name="connsiteX5" fmla="*/ 1 w 10654"/>
                <a:gd name="connsiteY5" fmla="*/ 5000 h 10000"/>
                <a:gd name="connsiteX6" fmla="*/ 843 w 10654"/>
                <a:gd name="connsiteY6" fmla="*/ 0 h 10000"/>
                <a:gd name="connsiteX0" fmla="*/ 844 w 10655"/>
                <a:gd name="connsiteY0" fmla="*/ 0 h 10000"/>
                <a:gd name="connsiteX1" fmla="*/ 10568 w 10655"/>
                <a:gd name="connsiteY1" fmla="*/ 0 h 10000"/>
                <a:gd name="connsiteX2" fmla="*/ 9610 w 10655"/>
                <a:gd name="connsiteY2" fmla="*/ 5091 h 10000"/>
                <a:gd name="connsiteX3" fmla="*/ 10655 w 10655"/>
                <a:gd name="connsiteY3" fmla="*/ 10000 h 10000"/>
                <a:gd name="connsiteX4" fmla="*/ 958 w 10655"/>
                <a:gd name="connsiteY4" fmla="*/ 9818 h 10000"/>
                <a:gd name="connsiteX5" fmla="*/ 2 w 10655"/>
                <a:gd name="connsiteY5" fmla="*/ 5000 h 10000"/>
                <a:gd name="connsiteX6" fmla="*/ 844 w 10655"/>
                <a:gd name="connsiteY6" fmla="*/ 0 h 10000"/>
                <a:gd name="connsiteX0" fmla="*/ 844 w 10655"/>
                <a:gd name="connsiteY0" fmla="*/ 0 h 10029"/>
                <a:gd name="connsiteX1" fmla="*/ 10568 w 10655"/>
                <a:gd name="connsiteY1" fmla="*/ 0 h 10029"/>
                <a:gd name="connsiteX2" fmla="*/ 9610 w 10655"/>
                <a:gd name="connsiteY2" fmla="*/ 5091 h 10029"/>
                <a:gd name="connsiteX3" fmla="*/ 10655 w 10655"/>
                <a:gd name="connsiteY3" fmla="*/ 10000 h 10029"/>
                <a:gd name="connsiteX4" fmla="*/ 958 w 10655"/>
                <a:gd name="connsiteY4" fmla="*/ 10029 h 10029"/>
                <a:gd name="connsiteX5" fmla="*/ 2 w 10655"/>
                <a:gd name="connsiteY5" fmla="*/ 5000 h 10029"/>
                <a:gd name="connsiteX6" fmla="*/ 844 w 10655"/>
                <a:gd name="connsiteY6" fmla="*/ 0 h 10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55" h="10029">
                  <a:moveTo>
                    <a:pt x="844" y="0"/>
                  </a:moveTo>
                  <a:lnTo>
                    <a:pt x="10568" y="0"/>
                  </a:lnTo>
                  <a:cubicBezTo>
                    <a:pt x="9779" y="1551"/>
                    <a:pt x="9596" y="3424"/>
                    <a:pt x="9610" y="5091"/>
                  </a:cubicBezTo>
                  <a:cubicBezTo>
                    <a:pt x="9624" y="6758"/>
                    <a:pt x="9865" y="8358"/>
                    <a:pt x="10655" y="10000"/>
                  </a:cubicBezTo>
                  <a:lnTo>
                    <a:pt x="958" y="10029"/>
                  </a:lnTo>
                  <a:cubicBezTo>
                    <a:pt x="160" y="9546"/>
                    <a:pt x="21" y="6671"/>
                    <a:pt x="2" y="5000"/>
                  </a:cubicBezTo>
                  <a:cubicBezTo>
                    <a:pt x="-17" y="3329"/>
                    <a:pt x="78" y="730"/>
                    <a:pt x="844" y="0"/>
                  </a:cubicBezTo>
                  <a:close/>
                </a:path>
              </a:pathLst>
            </a:custGeom>
            <a:solidFill>
              <a:srgbClr val="34B2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he-IL" dirty="0" smtClean="0"/>
                <a:t> </a:t>
              </a:r>
              <a:endParaRPr lang="he-IL" dirty="0"/>
            </a:p>
          </p:txBody>
        </p:sp>
      </p:grpSp>
      <p:grpSp>
        <p:nvGrpSpPr>
          <p:cNvPr id="44" name="קבוצה 43"/>
          <p:cNvGrpSpPr/>
          <p:nvPr/>
        </p:nvGrpSpPr>
        <p:grpSpPr>
          <a:xfrm>
            <a:off x="1835696" y="1662161"/>
            <a:ext cx="676465" cy="338554"/>
            <a:chOff x="2267638" y="764704"/>
            <a:chExt cx="676465" cy="338554"/>
          </a:xfrm>
        </p:grpSpPr>
        <p:sp>
          <p:nvSpPr>
            <p:cNvPr id="23" name="TextBox 22">
              <a:hlinkClick r:id="rId5" action="ppaction://hlinksldjump"/>
            </p:cNvPr>
            <p:cNvSpPr txBox="1"/>
            <p:nvPr/>
          </p:nvSpPr>
          <p:spPr>
            <a:xfrm>
              <a:off x="2267638" y="764704"/>
              <a:ext cx="519694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ctr"/>
              <a:r>
                <a:rPr lang="he-IL" sz="1600" dirty="0">
                  <a:latin typeface="Assistant" panose="00000500000000000000" pitchFamily="2" charset="-79"/>
                </a:rPr>
                <a:t>סקר</a:t>
              </a:r>
            </a:p>
          </p:txBody>
        </p:sp>
        <p:pic>
          <p:nvPicPr>
            <p:cNvPr id="39" name="תמונה 3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4553" y="814918"/>
              <a:ext cx="209550" cy="238125"/>
            </a:xfrm>
            <a:prstGeom prst="rect">
              <a:avLst/>
            </a:prstGeom>
          </p:spPr>
        </p:pic>
      </p:grpSp>
      <p:grpSp>
        <p:nvGrpSpPr>
          <p:cNvPr id="43" name="קבוצה 42"/>
          <p:cNvGrpSpPr/>
          <p:nvPr/>
        </p:nvGrpSpPr>
        <p:grpSpPr>
          <a:xfrm>
            <a:off x="1141016" y="2154342"/>
            <a:ext cx="1379938" cy="338554"/>
            <a:chOff x="1352444" y="1192396"/>
            <a:chExt cx="1379938" cy="338554"/>
          </a:xfrm>
        </p:grpSpPr>
        <p:sp>
          <p:nvSpPr>
            <p:cNvPr id="24" name="TextBox 23"/>
            <p:cNvSpPr txBox="1"/>
            <p:nvPr/>
          </p:nvSpPr>
          <p:spPr>
            <a:xfrm>
              <a:off x="1352444" y="1192396"/>
              <a:ext cx="1239443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ctr"/>
              <a:r>
                <a:rPr lang="he-IL" sz="1600" dirty="0">
                  <a:latin typeface="Assistant" panose="00000500000000000000" pitchFamily="2" charset="-79"/>
                </a:rPr>
                <a:t>קבוצות מיקוד</a:t>
              </a:r>
            </a:p>
          </p:txBody>
        </p:sp>
        <p:pic>
          <p:nvPicPr>
            <p:cNvPr id="40" name="תמונה 3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2832" y="1246658"/>
              <a:ext cx="209550" cy="238125"/>
            </a:xfrm>
            <a:prstGeom prst="rect">
              <a:avLst/>
            </a:prstGeom>
          </p:spPr>
        </p:pic>
      </p:grpSp>
      <p:grpSp>
        <p:nvGrpSpPr>
          <p:cNvPr id="42" name="קבוצה 41"/>
          <p:cNvGrpSpPr/>
          <p:nvPr/>
        </p:nvGrpSpPr>
        <p:grpSpPr>
          <a:xfrm>
            <a:off x="1156878" y="2636912"/>
            <a:ext cx="1386150" cy="338554"/>
            <a:chOff x="1501940" y="2630259"/>
            <a:chExt cx="1386150" cy="338554"/>
          </a:xfrm>
        </p:grpSpPr>
        <p:sp>
          <p:nvSpPr>
            <p:cNvPr id="25" name="TextBox 24"/>
            <p:cNvSpPr txBox="1"/>
            <p:nvPr/>
          </p:nvSpPr>
          <p:spPr>
            <a:xfrm>
              <a:off x="1501940" y="2630259"/>
              <a:ext cx="1221809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ctr"/>
              <a:r>
                <a:rPr lang="he-IL" sz="1600" dirty="0">
                  <a:latin typeface="Assistant" panose="00000500000000000000" pitchFamily="2" charset="-79"/>
                </a:rPr>
                <a:t>תכנית עבודה</a:t>
              </a:r>
            </a:p>
          </p:txBody>
        </p:sp>
        <p:pic>
          <p:nvPicPr>
            <p:cNvPr id="41" name="תמונה 4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78540" y="2701959"/>
              <a:ext cx="209550" cy="238125"/>
            </a:xfrm>
            <a:prstGeom prst="rect">
              <a:avLst/>
            </a:prstGeom>
          </p:spPr>
        </p:pic>
      </p:grpSp>
      <p:grpSp>
        <p:nvGrpSpPr>
          <p:cNvPr id="48" name="קבוצה 47"/>
          <p:cNvGrpSpPr/>
          <p:nvPr/>
        </p:nvGrpSpPr>
        <p:grpSpPr>
          <a:xfrm>
            <a:off x="2512980" y="1218878"/>
            <a:ext cx="1535998" cy="3514977"/>
            <a:chOff x="2512980" y="1218878"/>
            <a:chExt cx="1535998" cy="3514977"/>
          </a:xfrm>
        </p:grpSpPr>
        <p:pic>
          <p:nvPicPr>
            <p:cNvPr id="18" name="תמונה 1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6766" y="1218878"/>
              <a:ext cx="798048" cy="1976703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2540051" y="3559949"/>
              <a:ext cx="1306768" cy="707886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4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2016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512980" y="4149080"/>
              <a:ext cx="1535998" cy="584775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1600" dirty="0" smtClean="0">
                  <a:latin typeface="Assistant" panose="00000500000000000000" pitchFamily="2" charset="-79"/>
                </a:rPr>
                <a:t>פורטל בתי הספר</a:t>
              </a:r>
            </a:p>
            <a:p>
              <a:r>
                <a:rPr lang="he-IL" sz="1600" dirty="0" smtClean="0">
                  <a:latin typeface="Assistant" panose="00000500000000000000" pitchFamily="2" charset="-79"/>
                </a:rPr>
                <a:t>פורטל </a:t>
              </a:r>
              <a:r>
                <a:rPr lang="he-IL" sz="1600" dirty="0">
                  <a:latin typeface="Assistant" panose="00000500000000000000" pitchFamily="2" charset="-79"/>
                </a:rPr>
                <a:t>תלמידים</a:t>
              </a:r>
            </a:p>
          </p:txBody>
        </p:sp>
        <p:sp>
          <p:nvSpPr>
            <p:cNvPr id="47" name="תרשים זרימה: נתונים מאוחסנים 6"/>
            <p:cNvSpPr/>
            <p:nvPr/>
          </p:nvSpPr>
          <p:spPr>
            <a:xfrm rot="10800000">
              <a:off x="2627607" y="3259269"/>
              <a:ext cx="1267557" cy="297363"/>
            </a:xfrm>
            <a:custGeom>
              <a:avLst/>
              <a:gdLst>
                <a:gd name="connsiteX0" fmla="*/ 1667 w 10000"/>
                <a:gd name="connsiteY0" fmla="*/ 0 h 10000"/>
                <a:gd name="connsiteX1" fmla="*/ 10000 w 10000"/>
                <a:gd name="connsiteY1" fmla="*/ 0 h 10000"/>
                <a:gd name="connsiteX2" fmla="*/ 8333 w 10000"/>
                <a:gd name="connsiteY2" fmla="*/ 5000 h 10000"/>
                <a:gd name="connsiteX3" fmla="*/ 10000 w 10000"/>
                <a:gd name="connsiteY3" fmla="*/ 10000 h 10000"/>
                <a:gd name="connsiteX4" fmla="*/ 1667 w 10000"/>
                <a:gd name="connsiteY4" fmla="*/ 10000 h 10000"/>
                <a:gd name="connsiteX5" fmla="*/ 0 w 10000"/>
                <a:gd name="connsiteY5" fmla="*/ 5000 h 10000"/>
                <a:gd name="connsiteX6" fmla="*/ 1667 w 10000"/>
                <a:gd name="connsiteY6" fmla="*/ 0 h 10000"/>
                <a:gd name="connsiteX0" fmla="*/ 1667 w 10000"/>
                <a:gd name="connsiteY0" fmla="*/ 0 h 10000"/>
                <a:gd name="connsiteX1" fmla="*/ 9463 w 10000"/>
                <a:gd name="connsiteY1" fmla="*/ 91 h 10000"/>
                <a:gd name="connsiteX2" fmla="*/ 8333 w 10000"/>
                <a:gd name="connsiteY2" fmla="*/ 5000 h 10000"/>
                <a:gd name="connsiteX3" fmla="*/ 10000 w 10000"/>
                <a:gd name="connsiteY3" fmla="*/ 10000 h 10000"/>
                <a:gd name="connsiteX4" fmla="*/ 1667 w 10000"/>
                <a:gd name="connsiteY4" fmla="*/ 10000 h 10000"/>
                <a:gd name="connsiteX5" fmla="*/ 0 w 10000"/>
                <a:gd name="connsiteY5" fmla="*/ 5000 h 10000"/>
                <a:gd name="connsiteX6" fmla="*/ 1667 w 10000"/>
                <a:gd name="connsiteY6" fmla="*/ 0 h 10000"/>
                <a:gd name="connsiteX0" fmla="*/ 1667 w 9463"/>
                <a:gd name="connsiteY0" fmla="*/ 0 h 10000"/>
                <a:gd name="connsiteX1" fmla="*/ 9463 w 9463"/>
                <a:gd name="connsiteY1" fmla="*/ 91 h 10000"/>
                <a:gd name="connsiteX2" fmla="*/ 8333 w 9463"/>
                <a:gd name="connsiteY2" fmla="*/ 5000 h 10000"/>
                <a:gd name="connsiteX3" fmla="*/ 9222 w 9463"/>
                <a:gd name="connsiteY3" fmla="*/ 9909 h 10000"/>
                <a:gd name="connsiteX4" fmla="*/ 1667 w 9463"/>
                <a:gd name="connsiteY4" fmla="*/ 10000 h 10000"/>
                <a:gd name="connsiteX5" fmla="*/ 0 w 9463"/>
                <a:gd name="connsiteY5" fmla="*/ 5000 h 10000"/>
                <a:gd name="connsiteX6" fmla="*/ 1667 w 9463"/>
                <a:gd name="connsiteY6" fmla="*/ 0 h 10000"/>
                <a:gd name="connsiteX0" fmla="*/ 1762 w 10085"/>
                <a:gd name="connsiteY0" fmla="*/ 0 h 10000"/>
                <a:gd name="connsiteX1" fmla="*/ 10000 w 10085"/>
                <a:gd name="connsiteY1" fmla="*/ 91 h 10000"/>
                <a:gd name="connsiteX2" fmla="*/ 8806 w 10085"/>
                <a:gd name="connsiteY2" fmla="*/ 5000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8806 w 10085"/>
                <a:gd name="connsiteY2" fmla="*/ 5000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345 w 10085"/>
                <a:gd name="connsiteY2" fmla="*/ 5547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345 w 10085"/>
                <a:gd name="connsiteY2" fmla="*/ 5547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10000 w 10085"/>
                <a:gd name="connsiteY1" fmla="*/ 0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478 w 9801"/>
                <a:gd name="connsiteY0" fmla="*/ 0 h 10000"/>
                <a:gd name="connsiteX1" fmla="*/ 9716 w 9801"/>
                <a:gd name="connsiteY1" fmla="*/ 0 h 10000"/>
                <a:gd name="connsiteX2" fmla="*/ 8777 w 9801"/>
                <a:gd name="connsiteY2" fmla="*/ 5091 h 10000"/>
                <a:gd name="connsiteX3" fmla="*/ 9801 w 9801"/>
                <a:gd name="connsiteY3" fmla="*/ 10000 h 10000"/>
                <a:gd name="connsiteX4" fmla="*/ 1478 w 9801"/>
                <a:gd name="connsiteY4" fmla="*/ 10000 h 10000"/>
                <a:gd name="connsiteX5" fmla="*/ 0 w 9801"/>
                <a:gd name="connsiteY5" fmla="*/ 5000 h 10000"/>
                <a:gd name="connsiteX6" fmla="*/ 1478 w 9801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798 w 10290"/>
                <a:gd name="connsiteY0" fmla="*/ 0 h 10000"/>
                <a:gd name="connsiteX1" fmla="*/ 10203 w 10290"/>
                <a:gd name="connsiteY1" fmla="*/ 0 h 10000"/>
                <a:gd name="connsiteX2" fmla="*/ 9245 w 10290"/>
                <a:gd name="connsiteY2" fmla="*/ 5091 h 10000"/>
                <a:gd name="connsiteX3" fmla="*/ 10290 w 10290"/>
                <a:gd name="connsiteY3" fmla="*/ 10000 h 10000"/>
                <a:gd name="connsiteX4" fmla="*/ 1798 w 10290"/>
                <a:gd name="connsiteY4" fmla="*/ 10000 h 10000"/>
                <a:gd name="connsiteX5" fmla="*/ 0 w 10290"/>
                <a:gd name="connsiteY5" fmla="*/ 4909 h 10000"/>
                <a:gd name="connsiteX6" fmla="*/ 1798 w 10290"/>
                <a:gd name="connsiteY6" fmla="*/ 0 h 10000"/>
                <a:gd name="connsiteX0" fmla="*/ 1868 w 10360"/>
                <a:gd name="connsiteY0" fmla="*/ 0 h 10000"/>
                <a:gd name="connsiteX1" fmla="*/ 10273 w 10360"/>
                <a:gd name="connsiteY1" fmla="*/ 0 h 10000"/>
                <a:gd name="connsiteX2" fmla="*/ 9315 w 10360"/>
                <a:gd name="connsiteY2" fmla="*/ 5091 h 10000"/>
                <a:gd name="connsiteX3" fmla="*/ 10360 w 10360"/>
                <a:gd name="connsiteY3" fmla="*/ 10000 h 10000"/>
                <a:gd name="connsiteX4" fmla="*/ 936 w 10360"/>
                <a:gd name="connsiteY4" fmla="*/ 9818 h 10000"/>
                <a:gd name="connsiteX5" fmla="*/ 70 w 10360"/>
                <a:gd name="connsiteY5" fmla="*/ 4909 h 10000"/>
                <a:gd name="connsiteX6" fmla="*/ 1868 w 10360"/>
                <a:gd name="connsiteY6" fmla="*/ 0 h 10000"/>
                <a:gd name="connsiteX0" fmla="*/ 1846 w 10338"/>
                <a:gd name="connsiteY0" fmla="*/ 0 h 10000"/>
                <a:gd name="connsiteX1" fmla="*/ 10251 w 10338"/>
                <a:gd name="connsiteY1" fmla="*/ 0 h 10000"/>
                <a:gd name="connsiteX2" fmla="*/ 9293 w 10338"/>
                <a:gd name="connsiteY2" fmla="*/ 5091 h 10000"/>
                <a:gd name="connsiteX3" fmla="*/ 10338 w 10338"/>
                <a:gd name="connsiteY3" fmla="*/ 10000 h 10000"/>
                <a:gd name="connsiteX4" fmla="*/ 914 w 10338"/>
                <a:gd name="connsiteY4" fmla="*/ 9818 h 10000"/>
                <a:gd name="connsiteX5" fmla="*/ 48 w 10338"/>
                <a:gd name="connsiteY5" fmla="*/ 4909 h 10000"/>
                <a:gd name="connsiteX6" fmla="*/ 1846 w 10338"/>
                <a:gd name="connsiteY6" fmla="*/ 0 h 10000"/>
                <a:gd name="connsiteX0" fmla="*/ 772 w 10333"/>
                <a:gd name="connsiteY0" fmla="*/ 91 h 10000"/>
                <a:gd name="connsiteX1" fmla="*/ 10246 w 10333"/>
                <a:gd name="connsiteY1" fmla="*/ 0 h 10000"/>
                <a:gd name="connsiteX2" fmla="*/ 9288 w 10333"/>
                <a:gd name="connsiteY2" fmla="*/ 5091 h 10000"/>
                <a:gd name="connsiteX3" fmla="*/ 10333 w 10333"/>
                <a:gd name="connsiteY3" fmla="*/ 10000 h 10000"/>
                <a:gd name="connsiteX4" fmla="*/ 909 w 10333"/>
                <a:gd name="connsiteY4" fmla="*/ 9818 h 10000"/>
                <a:gd name="connsiteX5" fmla="*/ 43 w 10333"/>
                <a:gd name="connsiteY5" fmla="*/ 4909 h 10000"/>
                <a:gd name="connsiteX6" fmla="*/ 772 w 10333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30 w 10291"/>
                <a:gd name="connsiteY0" fmla="*/ 91 h 10000"/>
                <a:gd name="connsiteX1" fmla="*/ 10204 w 10291"/>
                <a:gd name="connsiteY1" fmla="*/ 0 h 10000"/>
                <a:gd name="connsiteX2" fmla="*/ 9246 w 10291"/>
                <a:gd name="connsiteY2" fmla="*/ 5091 h 10000"/>
                <a:gd name="connsiteX3" fmla="*/ 10291 w 10291"/>
                <a:gd name="connsiteY3" fmla="*/ 10000 h 10000"/>
                <a:gd name="connsiteX4" fmla="*/ 708 w 10291"/>
                <a:gd name="connsiteY4" fmla="*/ 9727 h 10000"/>
                <a:gd name="connsiteX5" fmla="*/ 1 w 10291"/>
                <a:gd name="connsiteY5" fmla="*/ 4909 h 10000"/>
                <a:gd name="connsiteX6" fmla="*/ 730 w 10291"/>
                <a:gd name="connsiteY6" fmla="*/ 91 h 10000"/>
                <a:gd name="connsiteX0" fmla="*/ 730 w 10291"/>
                <a:gd name="connsiteY0" fmla="*/ 91 h 10000"/>
                <a:gd name="connsiteX1" fmla="*/ 10204 w 10291"/>
                <a:gd name="connsiteY1" fmla="*/ 0 h 10000"/>
                <a:gd name="connsiteX2" fmla="*/ 9246 w 10291"/>
                <a:gd name="connsiteY2" fmla="*/ 5091 h 10000"/>
                <a:gd name="connsiteX3" fmla="*/ 10291 w 10291"/>
                <a:gd name="connsiteY3" fmla="*/ 10000 h 10000"/>
                <a:gd name="connsiteX4" fmla="*/ 708 w 10291"/>
                <a:gd name="connsiteY4" fmla="*/ 9727 h 10000"/>
                <a:gd name="connsiteX5" fmla="*/ 1 w 10291"/>
                <a:gd name="connsiteY5" fmla="*/ 4909 h 10000"/>
                <a:gd name="connsiteX6" fmla="*/ 730 w 10291"/>
                <a:gd name="connsiteY6" fmla="*/ 91 h 10000"/>
                <a:gd name="connsiteX0" fmla="*/ 956 w 10517"/>
                <a:gd name="connsiteY0" fmla="*/ 91 h 10000"/>
                <a:gd name="connsiteX1" fmla="*/ 10430 w 10517"/>
                <a:gd name="connsiteY1" fmla="*/ 0 h 10000"/>
                <a:gd name="connsiteX2" fmla="*/ 9472 w 10517"/>
                <a:gd name="connsiteY2" fmla="*/ 5091 h 10000"/>
                <a:gd name="connsiteX3" fmla="*/ 10517 w 10517"/>
                <a:gd name="connsiteY3" fmla="*/ 10000 h 10000"/>
                <a:gd name="connsiteX4" fmla="*/ 934 w 10517"/>
                <a:gd name="connsiteY4" fmla="*/ 9727 h 10000"/>
                <a:gd name="connsiteX5" fmla="*/ 0 w 10517"/>
                <a:gd name="connsiteY5" fmla="*/ 4909 h 10000"/>
                <a:gd name="connsiteX6" fmla="*/ 956 w 10517"/>
                <a:gd name="connsiteY6" fmla="*/ 91 h 10000"/>
                <a:gd name="connsiteX0" fmla="*/ 1008 w 10569"/>
                <a:gd name="connsiteY0" fmla="*/ 91 h 10000"/>
                <a:gd name="connsiteX1" fmla="*/ 10482 w 10569"/>
                <a:gd name="connsiteY1" fmla="*/ 0 h 10000"/>
                <a:gd name="connsiteX2" fmla="*/ 9524 w 10569"/>
                <a:gd name="connsiteY2" fmla="*/ 5091 h 10000"/>
                <a:gd name="connsiteX3" fmla="*/ 10569 w 10569"/>
                <a:gd name="connsiteY3" fmla="*/ 10000 h 10000"/>
                <a:gd name="connsiteX4" fmla="*/ 986 w 10569"/>
                <a:gd name="connsiteY4" fmla="*/ 9727 h 10000"/>
                <a:gd name="connsiteX5" fmla="*/ 218 w 10569"/>
                <a:gd name="connsiteY5" fmla="*/ 8370 h 10000"/>
                <a:gd name="connsiteX6" fmla="*/ 52 w 10569"/>
                <a:gd name="connsiteY6" fmla="*/ 4909 h 10000"/>
                <a:gd name="connsiteX7" fmla="*/ 1008 w 10569"/>
                <a:gd name="connsiteY7" fmla="*/ 91 h 10000"/>
                <a:gd name="connsiteX0" fmla="*/ 1148 w 10709"/>
                <a:gd name="connsiteY0" fmla="*/ 91 h 10000"/>
                <a:gd name="connsiteX1" fmla="*/ 10622 w 10709"/>
                <a:gd name="connsiteY1" fmla="*/ 0 h 10000"/>
                <a:gd name="connsiteX2" fmla="*/ 9664 w 10709"/>
                <a:gd name="connsiteY2" fmla="*/ 5091 h 10000"/>
                <a:gd name="connsiteX3" fmla="*/ 10709 w 10709"/>
                <a:gd name="connsiteY3" fmla="*/ 10000 h 10000"/>
                <a:gd name="connsiteX4" fmla="*/ 1126 w 10709"/>
                <a:gd name="connsiteY4" fmla="*/ 9727 h 10000"/>
                <a:gd name="connsiteX5" fmla="*/ 192 w 10709"/>
                <a:gd name="connsiteY5" fmla="*/ 4909 h 10000"/>
                <a:gd name="connsiteX6" fmla="*/ 1148 w 10709"/>
                <a:gd name="connsiteY6" fmla="*/ 91 h 10000"/>
                <a:gd name="connsiteX0" fmla="*/ 957 w 10518"/>
                <a:gd name="connsiteY0" fmla="*/ 91 h 10000"/>
                <a:gd name="connsiteX1" fmla="*/ 10431 w 10518"/>
                <a:gd name="connsiteY1" fmla="*/ 0 h 10000"/>
                <a:gd name="connsiteX2" fmla="*/ 9473 w 10518"/>
                <a:gd name="connsiteY2" fmla="*/ 5091 h 10000"/>
                <a:gd name="connsiteX3" fmla="*/ 10518 w 10518"/>
                <a:gd name="connsiteY3" fmla="*/ 10000 h 10000"/>
                <a:gd name="connsiteX4" fmla="*/ 935 w 10518"/>
                <a:gd name="connsiteY4" fmla="*/ 9727 h 10000"/>
                <a:gd name="connsiteX5" fmla="*/ 1 w 10518"/>
                <a:gd name="connsiteY5" fmla="*/ 4909 h 10000"/>
                <a:gd name="connsiteX6" fmla="*/ 957 w 10518"/>
                <a:gd name="connsiteY6" fmla="*/ 91 h 10000"/>
                <a:gd name="connsiteX0" fmla="*/ 963 w 10524"/>
                <a:gd name="connsiteY0" fmla="*/ 91 h 10000"/>
                <a:gd name="connsiteX1" fmla="*/ 10437 w 10524"/>
                <a:gd name="connsiteY1" fmla="*/ 0 h 10000"/>
                <a:gd name="connsiteX2" fmla="*/ 9479 w 10524"/>
                <a:gd name="connsiteY2" fmla="*/ 5091 h 10000"/>
                <a:gd name="connsiteX3" fmla="*/ 10524 w 10524"/>
                <a:gd name="connsiteY3" fmla="*/ 10000 h 10000"/>
                <a:gd name="connsiteX4" fmla="*/ 827 w 10524"/>
                <a:gd name="connsiteY4" fmla="*/ 9727 h 10000"/>
                <a:gd name="connsiteX5" fmla="*/ 7 w 10524"/>
                <a:gd name="connsiteY5" fmla="*/ 4909 h 10000"/>
                <a:gd name="connsiteX6" fmla="*/ 963 w 10524"/>
                <a:gd name="connsiteY6" fmla="*/ 91 h 10000"/>
                <a:gd name="connsiteX0" fmla="*/ 708 w 10519"/>
                <a:gd name="connsiteY0" fmla="*/ 0 h 10000"/>
                <a:gd name="connsiteX1" fmla="*/ 10432 w 10519"/>
                <a:gd name="connsiteY1" fmla="*/ 0 h 10000"/>
                <a:gd name="connsiteX2" fmla="*/ 9474 w 10519"/>
                <a:gd name="connsiteY2" fmla="*/ 5091 h 10000"/>
                <a:gd name="connsiteX3" fmla="*/ 10519 w 10519"/>
                <a:gd name="connsiteY3" fmla="*/ 10000 h 10000"/>
                <a:gd name="connsiteX4" fmla="*/ 822 w 10519"/>
                <a:gd name="connsiteY4" fmla="*/ 9727 h 10000"/>
                <a:gd name="connsiteX5" fmla="*/ 2 w 10519"/>
                <a:gd name="connsiteY5" fmla="*/ 4909 h 10000"/>
                <a:gd name="connsiteX6" fmla="*/ 708 w 10519"/>
                <a:gd name="connsiteY6" fmla="*/ 0 h 10000"/>
                <a:gd name="connsiteX0" fmla="*/ 708 w 10519"/>
                <a:gd name="connsiteY0" fmla="*/ 0 h 10000"/>
                <a:gd name="connsiteX1" fmla="*/ 10432 w 10519"/>
                <a:gd name="connsiteY1" fmla="*/ 0 h 10000"/>
                <a:gd name="connsiteX2" fmla="*/ 9474 w 10519"/>
                <a:gd name="connsiteY2" fmla="*/ 5091 h 10000"/>
                <a:gd name="connsiteX3" fmla="*/ 10519 w 10519"/>
                <a:gd name="connsiteY3" fmla="*/ 10000 h 10000"/>
                <a:gd name="connsiteX4" fmla="*/ 822 w 10519"/>
                <a:gd name="connsiteY4" fmla="*/ 9727 h 10000"/>
                <a:gd name="connsiteX5" fmla="*/ 2 w 10519"/>
                <a:gd name="connsiteY5" fmla="*/ 4909 h 10000"/>
                <a:gd name="connsiteX6" fmla="*/ 708 w 10519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727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818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818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3 w 10654"/>
                <a:gd name="connsiteY0" fmla="*/ 0 h 10000"/>
                <a:gd name="connsiteX1" fmla="*/ 10567 w 10654"/>
                <a:gd name="connsiteY1" fmla="*/ 0 h 10000"/>
                <a:gd name="connsiteX2" fmla="*/ 9609 w 10654"/>
                <a:gd name="connsiteY2" fmla="*/ 5091 h 10000"/>
                <a:gd name="connsiteX3" fmla="*/ 10654 w 10654"/>
                <a:gd name="connsiteY3" fmla="*/ 10000 h 10000"/>
                <a:gd name="connsiteX4" fmla="*/ 957 w 10654"/>
                <a:gd name="connsiteY4" fmla="*/ 9818 h 10000"/>
                <a:gd name="connsiteX5" fmla="*/ 1 w 10654"/>
                <a:gd name="connsiteY5" fmla="*/ 5000 h 10000"/>
                <a:gd name="connsiteX6" fmla="*/ 843 w 10654"/>
                <a:gd name="connsiteY6" fmla="*/ 0 h 10000"/>
                <a:gd name="connsiteX0" fmla="*/ 844 w 10655"/>
                <a:gd name="connsiteY0" fmla="*/ 0 h 10000"/>
                <a:gd name="connsiteX1" fmla="*/ 10568 w 10655"/>
                <a:gd name="connsiteY1" fmla="*/ 0 h 10000"/>
                <a:gd name="connsiteX2" fmla="*/ 9610 w 10655"/>
                <a:gd name="connsiteY2" fmla="*/ 5091 h 10000"/>
                <a:gd name="connsiteX3" fmla="*/ 10655 w 10655"/>
                <a:gd name="connsiteY3" fmla="*/ 10000 h 10000"/>
                <a:gd name="connsiteX4" fmla="*/ 958 w 10655"/>
                <a:gd name="connsiteY4" fmla="*/ 9818 h 10000"/>
                <a:gd name="connsiteX5" fmla="*/ 2 w 10655"/>
                <a:gd name="connsiteY5" fmla="*/ 5000 h 10000"/>
                <a:gd name="connsiteX6" fmla="*/ 844 w 10655"/>
                <a:gd name="connsiteY6" fmla="*/ 0 h 10000"/>
                <a:gd name="connsiteX0" fmla="*/ 844 w 10655"/>
                <a:gd name="connsiteY0" fmla="*/ 0 h 10029"/>
                <a:gd name="connsiteX1" fmla="*/ 10568 w 10655"/>
                <a:gd name="connsiteY1" fmla="*/ 0 h 10029"/>
                <a:gd name="connsiteX2" fmla="*/ 9610 w 10655"/>
                <a:gd name="connsiteY2" fmla="*/ 5091 h 10029"/>
                <a:gd name="connsiteX3" fmla="*/ 10655 w 10655"/>
                <a:gd name="connsiteY3" fmla="*/ 10000 h 10029"/>
                <a:gd name="connsiteX4" fmla="*/ 958 w 10655"/>
                <a:gd name="connsiteY4" fmla="*/ 10029 h 10029"/>
                <a:gd name="connsiteX5" fmla="*/ 2 w 10655"/>
                <a:gd name="connsiteY5" fmla="*/ 5000 h 10029"/>
                <a:gd name="connsiteX6" fmla="*/ 844 w 10655"/>
                <a:gd name="connsiteY6" fmla="*/ 0 h 10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55" h="10029">
                  <a:moveTo>
                    <a:pt x="844" y="0"/>
                  </a:moveTo>
                  <a:lnTo>
                    <a:pt x="10568" y="0"/>
                  </a:lnTo>
                  <a:cubicBezTo>
                    <a:pt x="9779" y="1551"/>
                    <a:pt x="9596" y="3424"/>
                    <a:pt x="9610" y="5091"/>
                  </a:cubicBezTo>
                  <a:cubicBezTo>
                    <a:pt x="9624" y="6758"/>
                    <a:pt x="9865" y="8358"/>
                    <a:pt x="10655" y="10000"/>
                  </a:cubicBezTo>
                  <a:lnTo>
                    <a:pt x="958" y="10029"/>
                  </a:lnTo>
                  <a:cubicBezTo>
                    <a:pt x="160" y="9546"/>
                    <a:pt x="21" y="6671"/>
                    <a:pt x="2" y="5000"/>
                  </a:cubicBezTo>
                  <a:cubicBezTo>
                    <a:pt x="-17" y="3329"/>
                    <a:pt x="78" y="730"/>
                    <a:pt x="844" y="0"/>
                  </a:cubicBezTo>
                  <a:close/>
                </a:path>
              </a:pathLst>
            </a:custGeom>
            <a:solidFill>
              <a:srgbClr val="64D1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he-IL" dirty="0" smtClean="0"/>
                <a:t> </a:t>
              </a:r>
              <a:endParaRPr lang="he-IL" dirty="0"/>
            </a:p>
          </p:txBody>
        </p:sp>
      </p:grpSp>
      <p:grpSp>
        <p:nvGrpSpPr>
          <p:cNvPr id="57" name="קבוצה 56"/>
          <p:cNvGrpSpPr/>
          <p:nvPr/>
        </p:nvGrpSpPr>
        <p:grpSpPr>
          <a:xfrm>
            <a:off x="3895342" y="3257528"/>
            <a:ext cx="1267557" cy="2365221"/>
            <a:chOff x="3895342" y="3257528"/>
            <a:chExt cx="1267557" cy="2365221"/>
          </a:xfrm>
        </p:grpSpPr>
        <p:pic>
          <p:nvPicPr>
            <p:cNvPr id="19" name="תמונה 18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8196" y="3646046"/>
              <a:ext cx="798048" cy="1976703"/>
            </a:xfrm>
            <a:prstGeom prst="rect">
              <a:avLst/>
            </a:prstGeom>
          </p:spPr>
        </p:pic>
        <p:sp>
          <p:nvSpPr>
            <p:cNvPr id="49" name="תרשים זרימה: נתונים מאוחסנים 6"/>
            <p:cNvSpPr/>
            <p:nvPr/>
          </p:nvSpPr>
          <p:spPr>
            <a:xfrm rot="10800000">
              <a:off x="3895342" y="3257528"/>
              <a:ext cx="1267557" cy="297363"/>
            </a:xfrm>
            <a:custGeom>
              <a:avLst/>
              <a:gdLst>
                <a:gd name="connsiteX0" fmla="*/ 1667 w 10000"/>
                <a:gd name="connsiteY0" fmla="*/ 0 h 10000"/>
                <a:gd name="connsiteX1" fmla="*/ 10000 w 10000"/>
                <a:gd name="connsiteY1" fmla="*/ 0 h 10000"/>
                <a:gd name="connsiteX2" fmla="*/ 8333 w 10000"/>
                <a:gd name="connsiteY2" fmla="*/ 5000 h 10000"/>
                <a:gd name="connsiteX3" fmla="*/ 10000 w 10000"/>
                <a:gd name="connsiteY3" fmla="*/ 10000 h 10000"/>
                <a:gd name="connsiteX4" fmla="*/ 1667 w 10000"/>
                <a:gd name="connsiteY4" fmla="*/ 10000 h 10000"/>
                <a:gd name="connsiteX5" fmla="*/ 0 w 10000"/>
                <a:gd name="connsiteY5" fmla="*/ 5000 h 10000"/>
                <a:gd name="connsiteX6" fmla="*/ 1667 w 10000"/>
                <a:gd name="connsiteY6" fmla="*/ 0 h 10000"/>
                <a:gd name="connsiteX0" fmla="*/ 1667 w 10000"/>
                <a:gd name="connsiteY0" fmla="*/ 0 h 10000"/>
                <a:gd name="connsiteX1" fmla="*/ 9463 w 10000"/>
                <a:gd name="connsiteY1" fmla="*/ 91 h 10000"/>
                <a:gd name="connsiteX2" fmla="*/ 8333 w 10000"/>
                <a:gd name="connsiteY2" fmla="*/ 5000 h 10000"/>
                <a:gd name="connsiteX3" fmla="*/ 10000 w 10000"/>
                <a:gd name="connsiteY3" fmla="*/ 10000 h 10000"/>
                <a:gd name="connsiteX4" fmla="*/ 1667 w 10000"/>
                <a:gd name="connsiteY4" fmla="*/ 10000 h 10000"/>
                <a:gd name="connsiteX5" fmla="*/ 0 w 10000"/>
                <a:gd name="connsiteY5" fmla="*/ 5000 h 10000"/>
                <a:gd name="connsiteX6" fmla="*/ 1667 w 10000"/>
                <a:gd name="connsiteY6" fmla="*/ 0 h 10000"/>
                <a:gd name="connsiteX0" fmla="*/ 1667 w 9463"/>
                <a:gd name="connsiteY0" fmla="*/ 0 h 10000"/>
                <a:gd name="connsiteX1" fmla="*/ 9463 w 9463"/>
                <a:gd name="connsiteY1" fmla="*/ 91 h 10000"/>
                <a:gd name="connsiteX2" fmla="*/ 8333 w 9463"/>
                <a:gd name="connsiteY2" fmla="*/ 5000 h 10000"/>
                <a:gd name="connsiteX3" fmla="*/ 9222 w 9463"/>
                <a:gd name="connsiteY3" fmla="*/ 9909 h 10000"/>
                <a:gd name="connsiteX4" fmla="*/ 1667 w 9463"/>
                <a:gd name="connsiteY4" fmla="*/ 10000 h 10000"/>
                <a:gd name="connsiteX5" fmla="*/ 0 w 9463"/>
                <a:gd name="connsiteY5" fmla="*/ 5000 h 10000"/>
                <a:gd name="connsiteX6" fmla="*/ 1667 w 9463"/>
                <a:gd name="connsiteY6" fmla="*/ 0 h 10000"/>
                <a:gd name="connsiteX0" fmla="*/ 1762 w 10085"/>
                <a:gd name="connsiteY0" fmla="*/ 0 h 10000"/>
                <a:gd name="connsiteX1" fmla="*/ 10000 w 10085"/>
                <a:gd name="connsiteY1" fmla="*/ 91 h 10000"/>
                <a:gd name="connsiteX2" fmla="*/ 8806 w 10085"/>
                <a:gd name="connsiteY2" fmla="*/ 5000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8806 w 10085"/>
                <a:gd name="connsiteY2" fmla="*/ 5000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345 w 10085"/>
                <a:gd name="connsiteY2" fmla="*/ 5547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345 w 10085"/>
                <a:gd name="connsiteY2" fmla="*/ 5547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10000 w 10085"/>
                <a:gd name="connsiteY1" fmla="*/ 0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478 w 9801"/>
                <a:gd name="connsiteY0" fmla="*/ 0 h 10000"/>
                <a:gd name="connsiteX1" fmla="*/ 9716 w 9801"/>
                <a:gd name="connsiteY1" fmla="*/ 0 h 10000"/>
                <a:gd name="connsiteX2" fmla="*/ 8777 w 9801"/>
                <a:gd name="connsiteY2" fmla="*/ 5091 h 10000"/>
                <a:gd name="connsiteX3" fmla="*/ 9801 w 9801"/>
                <a:gd name="connsiteY3" fmla="*/ 10000 h 10000"/>
                <a:gd name="connsiteX4" fmla="*/ 1478 w 9801"/>
                <a:gd name="connsiteY4" fmla="*/ 10000 h 10000"/>
                <a:gd name="connsiteX5" fmla="*/ 0 w 9801"/>
                <a:gd name="connsiteY5" fmla="*/ 5000 h 10000"/>
                <a:gd name="connsiteX6" fmla="*/ 1478 w 9801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798 w 10290"/>
                <a:gd name="connsiteY0" fmla="*/ 0 h 10000"/>
                <a:gd name="connsiteX1" fmla="*/ 10203 w 10290"/>
                <a:gd name="connsiteY1" fmla="*/ 0 h 10000"/>
                <a:gd name="connsiteX2" fmla="*/ 9245 w 10290"/>
                <a:gd name="connsiteY2" fmla="*/ 5091 h 10000"/>
                <a:gd name="connsiteX3" fmla="*/ 10290 w 10290"/>
                <a:gd name="connsiteY3" fmla="*/ 10000 h 10000"/>
                <a:gd name="connsiteX4" fmla="*/ 1798 w 10290"/>
                <a:gd name="connsiteY4" fmla="*/ 10000 h 10000"/>
                <a:gd name="connsiteX5" fmla="*/ 0 w 10290"/>
                <a:gd name="connsiteY5" fmla="*/ 4909 h 10000"/>
                <a:gd name="connsiteX6" fmla="*/ 1798 w 10290"/>
                <a:gd name="connsiteY6" fmla="*/ 0 h 10000"/>
                <a:gd name="connsiteX0" fmla="*/ 1868 w 10360"/>
                <a:gd name="connsiteY0" fmla="*/ 0 h 10000"/>
                <a:gd name="connsiteX1" fmla="*/ 10273 w 10360"/>
                <a:gd name="connsiteY1" fmla="*/ 0 h 10000"/>
                <a:gd name="connsiteX2" fmla="*/ 9315 w 10360"/>
                <a:gd name="connsiteY2" fmla="*/ 5091 h 10000"/>
                <a:gd name="connsiteX3" fmla="*/ 10360 w 10360"/>
                <a:gd name="connsiteY3" fmla="*/ 10000 h 10000"/>
                <a:gd name="connsiteX4" fmla="*/ 936 w 10360"/>
                <a:gd name="connsiteY4" fmla="*/ 9818 h 10000"/>
                <a:gd name="connsiteX5" fmla="*/ 70 w 10360"/>
                <a:gd name="connsiteY5" fmla="*/ 4909 h 10000"/>
                <a:gd name="connsiteX6" fmla="*/ 1868 w 10360"/>
                <a:gd name="connsiteY6" fmla="*/ 0 h 10000"/>
                <a:gd name="connsiteX0" fmla="*/ 1846 w 10338"/>
                <a:gd name="connsiteY0" fmla="*/ 0 h 10000"/>
                <a:gd name="connsiteX1" fmla="*/ 10251 w 10338"/>
                <a:gd name="connsiteY1" fmla="*/ 0 h 10000"/>
                <a:gd name="connsiteX2" fmla="*/ 9293 w 10338"/>
                <a:gd name="connsiteY2" fmla="*/ 5091 h 10000"/>
                <a:gd name="connsiteX3" fmla="*/ 10338 w 10338"/>
                <a:gd name="connsiteY3" fmla="*/ 10000 h 10000"/>
                <a:gd name="connsiteX4" fmla="*/ 914 w 10338"/>
                <a:gd name="connsiteY4" fmla="*/ 9818 h 10000"/>
                <a:gd name="connsiteX5" fmla="*/ 48 w 10338"/>
                <a:gd name="connsiteY5" fmla="*/ 4909 h 10000"/>
                <a:gd name="connsiteX6" fmla="*/ 1846 w 10338"/>
                <a:gd name="connsiteY6" fmla="*/ 0 h 10000"/>
                <a:gd name="connsiteX0" fmla="*/ 772 w 10333"/>
                <a:gd name="connsiteY0" fmla="*/ 91 h 10000"/>
                <a:gd name="connsiteX1" fmla="*/ 10246 w 10333"/>
                <a:gd name="connsiteY1" fmla="*/ 0 h 10000"/>
                <a:gd name="connsiteX2" fmla="*/ 9288 w 10333"/>
                <a:gd name="connsiteY2" fmla="*/ 5091 h 10000"/>
                <a:gd name="connsiteX3" fmla="*/ 10333 w 10333"/>
                <a:gd name="connsiteY3" fmla="*/ 10000 h 10000"/>
                <a:gd name="connsiteX4" fmla="*/ 909 w 10333"/>
                <a:gd name="connsiteY4" fmla="*/ 9818 h 10000"/>
                <a:gd name="connsiteX5" fmla="*/ 43 w 10333"/>
                <a:gd name="connsiteY5" fmla="*/ 4909 h 10000"/>
                <a:gd name="connsiteX6" fmla="*/ 772 w 10333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30 w 10291"/>
                <a:gd name="connsiteY0" fmla="*/ 91 h 10000"/>
                <a:gd name="connsiteX1" fmla="*/ 10204 w 10291"/>
                <a:gd name="connsiteY1" fmla="*/ 0 h 10000"/>
                <a:gd name="connsiteX2" fmla="*/ 9246 w 10291"/>
                <a:gd name="connsiteY2" fmla="*/ 5091 h 10000"/>
                <a:gd name="connsiteX3" fmla="*/ 10291 w 10291"/>
                <a:gd name="connsiteY3" fmla="*/ 10000 h 10000"/>
                <a:gd name="connsiteX4" fmla="*/ 708 w 10291"/>
                <a:gd name="connsiteY4" fmla="*/ 9727 h 10000"/>
                <a:gd name="connsiteX5" fmla="*/ 1 w 10291"/>
                <a:gd name="connsiteY5" fmla="*/ 4909 h 10000"/>
                <a:gd name="connsiteX6" fmla="*/ 730 w 10291"/>
                <a:gd name="connsiteY6" fmla="*/ 91 h 10000"/>
                <a:gd name="connsiteX0" fmla="*/ 730 w 10291"/>
                <a:gd name="connsiteY0" fmla="*/ 91 h 10000"/>
                <a:gd name="connsiteX1" fmla="*/ 10204 w 10291"/>
                <a:gd name="connsiteY1" fmla="*/ 0 h 10000"/>
                <a:gd name="connsiteX2" fmla="*/ 9246 w 10291"/>
                <a:gd name="connsiteY2" fmla="*/ 5091 h 10000"/>
                <a:gd name="connsiteX3" fmla="*/ 10291 w 10291"/>
                <a:gd name="connsiteY3" fmla="*/ 10000 h 10000"/>
                <a:gd name="connsiteX4" fmla="*/ 708 w 10291"/>
                <a:gd name="connsiteY4" fmla="*/ 9727 h 10000"/>
                <a:gd name="connsiteX5" fmla="*/ 1 w 10291"/>
                <a:gd name="connsiteY5" fmla="*/ 4909 h 10000"/>
                <a:gd name="connsiteX6" fmla="*/ 730 w 10291"/>
                <a:gd name="connsiteY6" fmla="*/ 91 h 10000"/>
                <a:gd name="connsiteX0" fmla="*/ 956 w 10517"/>
                <a:gd name="connsiteY0" fmla="*/ 91 h 10000"/>
                <a:gd name="connsiteX1" fmla="*/ 10430 w 10517"/>
                <a:gd name="connsiteY1" fmla="*/ 0 h 10000"/>
                <a:gd name="connsiteX2" fmla="*/ 9472 w 10517"/>
                <a:gd name="connsiteY2" fmla="*/ 5091 h 10000"/>
                <a:gd name="connsiteX3" fmla="*/ 10517 w 10517"/>
                <a:gd name="connsiteY3" fmla="*/ 10000 h 10000"/>
                <a:gd name="connsiteX4" fmla="*/ 934 w 10517"/>
                <a:gd name="connsiteY4" fmla="*/ 9727 h 10000"/>
                <a:gd name="connsiteX5" fmla="*/ 0 w 10517"/>
                <a:gd name="connsiteY5" fmla="*/ 4909 h 10000"/>
                <a:gd name="connsiteX6" fmla="*/ 956 w 10517"/>
                <a:gd name="connsiteY6" fmla="*/ 91 h 10000"/>
                <a:gd name="connsiteX0" fmla="*/ 1008 w 10569"/>
                <a:gd name="connsiteY0" fmla="*/ 91 h 10000"/>
                <a:gd name="connsiteX1" fmla="*/ 10482 w 10569"/>
                <a:gd name="connsiteY1" fmla="*/ 0 h 10000"/>
                <a:gd name="connsiteX2" fmla="*/ 9524 w 10569"/>
                <a:gd name="connsiteY2" fmla="*/ 5091 h 10000"/>
                <a:gd name="connsiteX3" fmla="*/ 10569 w 10569"/>
                <a:gd name="connsiteY3" fmla="*/ 10000 h 10000"/>
                <a:gd name="connsiteX4" fmla="*/ 986 w 10569"/>
                <a:gd name="connsiteY4" fmla="*/ 9727 h 10000"/>
                <a:gd name="connsiteX5" fmla="*/ 218 w 10569"/>
                <a:gd name="connsiteY5" fmla="*/ 8370 h 10000"/>
                <a:gd name="connsiteX6" fmla="*/ 52 w 10569"/>
                <a:gd name="connsiteY6" fmla="*/ 4909 h 10000"/>
                <a:gd name="connsiteX7" fmla="*/ 1008 w 10569"/>
                <a:gd name="connsiteY7" fmla="*/ 91 h 10000"/>
                <a:gd name="connsiteX0" fmla="*/ 1148 w 10709"/>
                <a:gd name="connsiteY0" fmla="*/ 91 h 10000"/>
                <a:gd name="connsiteX1" fmla="*/ 10622 w 10709"/>
                <a:gd name="connsiteY1" fmla="*/ 0 h 10000"/>
                <a:gd name="connsiteX2" fmla="*/ 9664 w 10709"/>
                <a:gd name="connsiteY2" fmla="*/ 5091 h 10000"/>
                <a:gd name="connsiteX3" fmla="*/ 10709 w 10709"/>
                <a:gd name="connsiteY3" fmla="*/ 10000 h 10000"/>
                <a:gd name="connsiteX4" fmla="*/ 1126 w 10709"/>
                <a:gd name="connsiteY4" fmla="*/ 9727 h 10000"/>
                <a:gd name="connsiteX5" fmla="*/ 192 w 10709"/>
                <a:gd name="connsiteY5" fmla="*/ 4909 h 10000"/>
                <a:gd name="connsiteX6" fmla="*/ 1148 w 10709"/>
                <a:gd name="connsiteY6" fmla="*/ 91 h 10000"/>
                <a:gd name="connsiteX0" fmla="*/ 957 w 10518"/>
                <a:gd name="connsiteY0" fmla="*/ 91 h 10000"/>
                <a:gd name="connsiteX1" fmla="*/ 10431 w 10518"/>
                <a:gd name="connsiteY1" fmla="*/ 0 h 10000"/>
                <a:gd name="connsiteX2" fmla="*/ 9473 w 10518"/>
                <a:gd name="connsiteY2" fmla="*/ 5091 h 10000"/>
                <a:gd name="connsiteX3" fmla="*/ 10518 w 10518"/>
                <a:gd name="connsiteY3" fmla="*/ 10000 h 10000"/>
                <a:gd name="connsiteX4" fmla="*/ 935 w 10518"/>
                <a:gd name="connsiteY4" fmla="*/ 9727 h 10000"/>
                <a:gd name="connsiteX5" fmla="*/ 1 w 10518"/>
                <a:gd name="connsiteY5" fmla="*/ 4909 h 10000"/>
                <a:gd name="connsiteX6" fmla="*/ 957 w 10518"/>
                <a:gd name="connsiteY6" fmla="*/ 91 h 10000"/>
                <a:gd name="connsiteX0" fmla="*/ 963 w 10524"/>
                <a:gd name="connsiteY0" fmla="*/ 91 h 10000"/>
                <a:gd name="connsiteX1" fmla="*/ 10437 w 10524"/>
                <a:gd name="connsiteY1" fmla="*/ 0 h 10000"/>
                <a:gd name="connsiteX2" fmla="*/ 9479 w 10524"/>
                <a:gd name="connsiteY2" fmla="*/ 5091 h 10000"/>
                <a:gd name="connsiteX3" fmla="*/ 10524 w 10524"/>
                <a:gd name="connsiteY3" fmla="*/ 10000 h 10000"/>
                <a:gd name="connsiteX4" fmla="*/ 827 w 10524"/>
                <a:gd name="connsiteY4" fmla="*/ 9727 h 10000"/>
                <a:gd name="connsiteX5" fmla="*/ 7 w 10524"/>
                <a:gd name="connsiteY5" fmla="*/ 4909 h 10000"/>
                <a:gd name="connsiteX6" fmla="*/ 963 w 10524"/>
                <a:gd name="connsiteY6" fmla="*/ 91 h 10000"/>
                <a:gd name="connsiteX0" fmla="*/ 708 w 10519"/>
                <a:gd name="connsiteY0" fmla="*/ 0 h 10000"/>
                <a:gd name="connsiteX1" fmla="*/ 10432 w 10519"/>
                <a:gd name="connsiteY1" fmla="*/ 0 h 10000"/>
                <a:gd name="connsiteX2" fmla="*/ 9474 w 10519"/>
                <a:gd name="connsiteY2" fmla="*/ 5091 h 10000"/>
                <a:gd name="connsiteX3" fmla="*/ 10519 w 10519"/>
                <a:gd name="connsiteY3" fmla="*/ 10000 h 10000"/>
                <a:gd name="connsiteX4" fmla="*/ 822 w 10519"/>
                <a:gd name="connsiteY4" fmla="*/ 9727 h 10000"/>
                <a:gd name="connsiteX5" fmla="*/ 2 w 10519"/>
                <a:gd name="connsiteY5" fmla="*/ 4909 h 10000"/>
                <a:gd name="connsiteX6" fmla="*/ 708 w 10519"/>
                <a:gd name="connsiteY6" fmla="*/ 0 h 10000"/>
                <a:gd name="connsiteX0" fmla="*/ 708 w 10519"/>
                <a:gd name="connsiteY0" fmla="*/ 0 h 10000"/>
                <a:gd name="connsiteX1" fmla="*/ 10432 w 10519"/>
                <a:gd name="connsiteY1" fmla="*/ 0 h 10000"/>
                <a:gd name="connsiteX2" fmla="*/ 9474 w 10519"/>
                <a:gd name="connsiteY2" fmla="*/ 5091 h 10000"/>
                <a:gd name="connsiteX3" fmla="*/ 10519 w 10519"/>
                <a:gd name="connsiteY3" fmla="*/ 10000 h 10000"/>
                <a:gd name="connsiteX4" fmla="*/ 822 w 10519"/>
                <a:gd name="connsiteY4" fmla="*/ 9727 h 10000"/>
                <a:gd name="connsiteX5" fmla="*/ 2 w 10519"/>
                <a:gd name="connsiteY5" fmla="*/ 4909 h 10000"/>
                <a:gd name="connsiteX6" fmla="*/ 708 w 10519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727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818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818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3 w 10654"/>
                <a:gd name="connsiteY0" fmla="*/ 0 h 10000"/>
                <a:gd name="connsiteX1" fmla="*/ 10567 w 10654"/>
                <a:gd name="connsiteY1" fmla="*/ 0 h 10000"/>
                <a:gd name="connsiteX2" fmla="*/ 9609 w 10654"/>
                <a:gd name="connsiteY2" fmla="*/ 5091 h 10000"/>
                <a:gd name="connsiteX3" fmla="*/ 10654 w 10654"/>
                <a:gd name="connsiteY3" fmla="*/ 10000 h 10000"/>
                <a:gd name="connsiteX4" fmla="*/ 957 w 10654"/>
                <a:gd name="connsiteY4" fmla="*/ 9818 h 10000"/>
                <a:gd name="connsiteX5" fmla="*/ 1 w 10654"/>
                <a:gd name="connsiteY5" fmla="*/ 5000 h 10000"/>
                <a:gd name="connsiteX6" fmla="*/ 843 w 10654"/>
                <a:gd name="connsiteY6" fmla="*/ 0 h 10000"/>
                <a:gd name="connsiteX0" fmla="*/ 844 w 10655"/>
                <a:gd name="connsiteY0" fmla="*/ 0 h 10000"/>
                <a:gd name="connsiteX1" fmla="*/ 10568 w 10655"/>
                <a:gd name="connsiteY1" fmla="*/ 0 h 10000"/>
                <a:gd name="connsiteX2" fmla="*/ 9610 w 10655"/>
                <a:gd name="connsiteY2" fmla="*/ 5091 h 10000"/>
                <a:gd name="connsiteX3" fmla="*/ 10655 w 10655"/>
                <a:gd name="connsiteY3" fmla="*/ 10000 h 10000"/>
                <a:gd name="connsiteX4" fmla="*/ 958 w 10655"/>
                <a:gd name="connsiteY4" fmla="*/ 9818 h 10000"/>
                <a:gd name="connsiteX5" fmla="*/ 2 w 10655"/>
                <a:gd name="connsiteY5" fmla="*/ 5000 h 10000"/>
                <a:gd name="connsiteX6" fmla="*/ 844 w 10655"/>
                <a:gd name="connsiteY6" fmla="*/ 0 h 10000"/>
                <a:gd name="connsiteX0" fmla="*/ 844 w 10655"/>
                <a:gd name="connsiteY0" fmla="*/ 0 h 10029"/>
                <a:gd name="connsiteX1" fmla="*/ 10568 w 10655"/>
                <a:gd name="connsiteY1" fmla="*/ 0 h 10029"/>
                <a:gd name="connsiteX2" fmla="*/ 9610 w 10655"/>
                <a:gd name="connsiteY2" fmla="*/ 5091 h 10029"/>
                <a:gd name="connsiteX3" fmla="*/ 10655 w 10655"/>
                <a:gd name="connsiteY3" fmla="*/ 10000 h 10029"/>
                <a:gd name="connsiteX4" fmla="*/ 958 w 10655"/>
                <a:gd name="connsiteY4" fmla="*/ 10029 h 10029"/>
                <a:gd name="connsiteX5" fmla="*/ 2 w 10655"/>
                <a:gd name="connsiteY5" fmla="*/ 5000 h 10029"/>
                <a:gd name="connsiteX6" fmla="*/ 844 w 10655"/>
                <a:gd name="connsiteY6" fmla="*/ 0 h 10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55" h="10029">
                  <a:moveTo>
                    <a:pt x="844" y="0"/>
                  </a:moveTo>
                  <a:lnTo>
                    <a:pt x="10568" y="0"/>
                  </a:lnTo>
                  <a:cubicBezTo>
                    <a:pt x="9779" y="1551"/>
                    <a:pt x="9596" y="3424"/>
                    <a:pt x="9610" y="5091"/>
                  </a:cubicBezTo>
                  <a:cubicBezTo>
                    <a:pt x="9624" y="6758"/>
                    <a:pt x="9865" y="8358"/>
                    <a:pt x="10655" y="10000"/>
                  </a:cubicBezTo>
                  <a:lnTo>
                    <a:pt x="958" y="10029"/>
                  </a:lnTo>
                  <a:cubicBezTo>
                    <a:pt x="160" y="9546"/>
                    <a:pt x="21" y="6671"/>
                    <a:pt x="2" y="5000"/>
                  </a:cubicBezTo>
                  <a:cubicBezTo>
                    <a:pt x="-17" y="3329"/>
                    <a:pt x="78" y="730"/>
                    <a:pt x="844" y="0"/>
                  </a:cubicBezTo>
                  <a:close/>
                </a:path>
              </a:pathLst>
            </a:custGeom>
            <a:solidFill>
              <a:srgbClr val="8C10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he-IL" dirty="0" smtClean="0"/>
                <a:t> </a:t>
              </a:r>
              <a:endParaRPr lang="he-IL" dirty="0"/>
            </a:p>
          </p:txBody>
        </p:sp>
      </p:grpSp>
      <p:grpSp>
        <p:nvGrpSpPr>
          <p:cNvPr id="55" name="קבוצה 54"/>
          <p:cNvGrpSpPr/>
          <p:nvPr/>
        </p:nvGrpSpPr>
        <p:grpSpPr>
          <a:xfrm>
            <a:off x="3696291" y="2138811"/>
            <a:ext cx="1779445" cy="338554"/>
            <a:chOff x="3193719" y="1985828"/>
            <a:chExt cx="1779445" cy="338554"/>
          </a:xfrm>
        </p:grpSpPr>
        <p:sp>
          <p:nvSpPr>
            <p:cNvPr id="27" name="TextBox 26"/>
            <p:cNvSpPr txBox="1"/>
            <p:nvPr/>
          </p:nvSpPr>
          <p:spPr>
            <a:xfrm>
              <a:off x="3193719" y="1985828"/>
              <a:ext cx="1614545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ctr"/>
              <a:r>
                <a:rPr lang="he-IL" sz="1600" dirty="0" smtClean="0">
                  <a:latin typeface="Assistant" panose="00000500000000000000" pitchFamily="2" charset="-79"/>
                </a:rPr>
                <a:t>הרחבת השירותים</a:t>
              </a:r>
              <a:endParaRPr lang="he-IL" sz="1600" dirty="0">
                <a:latin typeface="Assistant" panose="00000500000000000000" pitchFamily="2" charset="-79"/>
              </a:endParaRPr>
            </a:p>
          </p:txBody>
        </p:sp>
        <p:pic>
          <p:nvPicPr>
            <p:cNvPr id="52" name="תמונה 5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3614" y="2080525"/>
              <a:ext cx="209550" cy="238125"/>
            </a:xfrm>
            <a:prstGeom prst="rect">
              <a:avLst/>
            </a:prstGeom>
          </p:spPr>
        </p:pic>
      </p:grpSp>
      <p:grpSp>
        <p:nvGrpSpPr>
          <p:cNvPr id="54" name="קבוצה 53"/>
          <p:cNvGrpSpPr/>
          <p:nvPr/>
        </p:nvGrpSpPr>
        <p:grpSpPr>
          <a:xfrm>
            <a:off x="4289143" y="2636912"/>
            <a:ext cx="1188087" cy="338554"/>
            <a:chOff x="3782333" y="2664484"/>
            <a:chExt cx="1188087" cy="338554"/>
          </a:xfrm>
        </p:grpSpPr>
        <p:sp>
          <p:nvSpPr>
            <p:cNvPr id="28" name="TextBox 27"/>
            <p:cNvSpPr txBox="1"/>
            <p:nvPr/>
          </p:nvSpPr>
          <p:spPr>
            <a:xfrm>
              <a:off x="3782333" y="2664484"/>
              <a:ext cx="1032655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ctr"/>
              <a:r>
                <a:rPr lang="he-IL" sz="1600" dirty="0">
                  <a:latin typeface="Assistant" panose="00000500000000000000" pitchFamily="2" charset="-79"/>
                </a:rPr>
                <a:t>עיצוב חדש</a:t>
              </a:r>
            </a:p>
          </p:txBody>
        </p:sp>
        <p:pic>
          <p:nvPicPr>
            <p:cNvPr id="53" name="תמונה 5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0870" y="2717032"/>
              <a:ext cx="209550" cy="238125"/>
            </a:xfrm>
            <a:prstGeom prst="rect">
              <a:avLst/>
            </a:prstGeom>
          </p:spPr>
        </p:pic>
      </p:grpSp>
      <p:grpSp>
        <p:nvGrpSpPr>
          <p:cNvPr id="59" name="קבוצה 58"/>
          <p:cNvGrpSpPr/>
          <p:nvPr/>
        </p:nvGrpSpPr>
        <p:grpSpPr>
          <a:xfrm>
            <a:off x="4932040" y="1220762"/>
            <a:ext cx="1827743" cy="4425970"/>
            <a:chOff x="4932040" y="1220762"/>
            <a:chExt cx="1827743" cy="4425970"/>
          </a:xfrm>
        </p:grpSpPr>
        <p:pic>
          <p:nvPicPr>
            <p:cNvPr id="20" name="תמונה 19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89054" y="1220762"/>
              <a:ext cx="798048" cy="1976703"/>
            </a:xfrm>
            <a:prstGeom prst="rect">
              <a:avLst/>
            </a:prstGeom>
          </p:spPr>
        </p:pic>
        <p:sp>
          <p:nvSpPr>
            <p:cNvPr id="32" name="TextBox 31"/>
            <p:cNvSpPr txBox="1"/>
            <p:nvPr/>
          </p:nvSpPr>
          <p:spPr>
            <a:xfrm>
              <a:off x="5083817" y="3559949"/>
              <a:ext cx="1306768" cy="707886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4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2017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932040" y="4077072"/>
              <a:ext cx="1827743" cy="1569660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1600" dirty="0" smtClean="0">
                  <a:latin typeface="Assistant" panose="00000500000000000000" pitchFamily="2" charset="-79"/>
                </a:rPr>
                <a:t>פורטל </a:t>
              </a:r>
              <a:r>
                <a:rPr lang="he-IL" sz="1600" dirty="0" err="1" smtClean="0">
                  <a:latin typeface="Assistant" panose="00000500000000000000" pitchFamily="2" charset="-79"/>
                </a:rPr>
                <a:t>עו"ה</a:t>
              </a:r>
              <a:r>
                <a:rPr lang="he-IL" sz="1600" dirty="0" smtClean="0">
                  <a:latin typeface="Assistant" panose="00000500000000000000" pitchFamily="2" charset="-79"/>
                </a:rPr>
                <a:t> החדש</a:t>
              </a:r>
            </a:p>
            <a:p>
              <a:r>
                <a:rPr lang="he-IL" sz="1600" dirty="0" smtClean="0">
                  <a:latin typeface="Assistant" panose="00000500000000000000" pitchFamily="2" charset="-79"/>
                </a:rPr>
                <a:t>הכולל מרחב </a:t>
              </a:r>
              <a:r>
                <a:rPr lang="he-IL" sz="1600" dirty="0">
                  <a:latin typeface="Assistant" panose="00000500000000000000" pitchFamily="2" charset="-79"/>
                </a:rPr>
                <a:t>פדגוגי</a:t>
              </a:r>
            </a:p>
            <a:p>
              <a:r>
                <a:rPr lang="he-IL" sz="1600" dirty="0" smtClean="0">
                  <a:latin typeface="Assistant" panose="00000500000000000000" pitchFamily="2" charset="-79"/>
                </a:rPr>
                <a:t>ומרחב </a:t>
              </a:r>
              <a:r>
                <a:rPr lang="he-IL" sz="1600" dirty="0">
                  <a:latin typeface="Assistant" panose="00000500000000000000" pitchFamily="2" charset="-79"/>
                </a:rPr>
                <a:t>פיתוח מקצועי</a:t>
              </a:r>
            </a:p>
            <a:p>
              <a:r>
                <a:rPr lang="he-IL" sz="1600" dirty="0">
                  <a:latin typeface="Assistant" panose="00000500000000000000" pitchFamily="2" charset="-79"/>
                </a:rPr>
                <a:t>אפליקציית תלמידים</a:t>
              </a:r>
            </a:p>
            <a:p>
              <a:r>
                <a:rPr lang="he-IL" sz="1600" dirty="0">
                  <a:latin typeface="Assistant" panose="00000500000000000000" pitchFamily="2" charset="-79"/>
                </a:rPr>
                <a:t>פורטל </a:t>
              </a:r>
              <a:r>
                <a:rPr lang="he-IL" sz="1600" dirty="0" smtClean="0">
                  <a:latin typeface="Assistant" panose="00000500000000000000" pitchFamily="2" charset="-79"/>
                </a:rPr>
                <a:t>הורי</a:t>
              </a:r>
            </a:p>
            <a:p>
              <a:r>
                <a:rPr lang="he-IL" sz="1600" dirty="0" smtClean="0">
                  <a:latin typeface="Assistant" panose="00000500000000000000" pitchFamily="2" charset="-79"/>
                </a:rPr>
                <a:t>חינוך </a:t>
              </a:r>
              <a:r>
                <a:rPr lang="he-IL" sz="1600" dirty="0">
                  <a:latin typeface="Assistant" panose="00000500000000000000" pitchFamily="2" charset="-79"/>
                </a:rPr>
                <a:t>מיוחד</a:t>
              </a:r>
            </a:p>
          </p:txBody>
        </p:sp>
        <p:sp>
          <p:nvSpPr>
            <p:cNvPr id="58" name="תרשים זרימה: נתונים מאוחסנים 6"/>
            <p:cNvSpPr/>
            <p:nvPr/>
          </p:nvSpPr>
          <p:spPr>
            <a:xfrm rot="10800000">
              <a:off x="5191328" y="3256304"/>
              <a:ext cx="1267557" cy="297363"/>
            </a:xfrm>
            <a:custGeom>
              <a:avLst/>
              <a:gdLst>
                <a:gd name="connsiteX0" fmla="*/ 1667 w 10000"/>
                <a:gd name="connsiteY0" fmla="*/ 0 h 10000"/>
                <a:gd name="connsiteX1" fmla="*/ 10000 w 10000"/>
                <a:gd name="connsiteY1" fmla="*/ 0 h 10000"/>
                <a:gd name="connsiteX2" fmla="*/ 8333 w 10000"/>
                <a:gd name="connsiteY2" fmla="*/ 5000 h 10000"/>
                <a:gd name="connsiteX3" fmla="*/ 10000 w 10000"/>
                <a:gd name="connsiteY3" fmla="*/ 10000 h 10000"/>
                <a:gd name="connsiteX4" fmla="*/ 1667 w 10000"/>
                <a:gd name="connsiteY4" fmla="*/ 10000 h 10000"/>
                <a:gd name="connsiteX5" fmla="*/ 0 w 10000"/>
                <a:gd name="connsiteY5" fmla="*/ 5000 h 10000"/>
                <a:gd name="connsiteX6" fmla="*/ 1667 w 10000"/>
                <a:gd name="connsiteY6" fmla="*/ 0 h 10000"/>
                <a:gd name="connsiteX0" fmla="*/ 1667 w 10000"/>
                <a:gd name="connsiteY0" fmla="*/ 0 h 10000"/>
                <a:gd name="connsiteX1" fmla="*/ 9463 w 10000"/>
                <a:gd name="connsiteY1" fmla="*/ 91 h 10000"/>
                <a:gd name="connsiteX2" fmla="*/ 8333 w 10000"/>
                <a:gd name="connsiteY2" fmla="*/ 5000 h 10000"/>
                <a:gd name="connsiteX3" fmla="*/ 10000 w 10000"/>
                <a:gd name="connsiteY3" fmla="*/ 10000 h 10000"/>
                <a:gd name="connsiteX4" fmla="*/ 1667 w 10000"/>
                <a:gd name="connsiteY4" fmla="*/ 10000 h 10000"/>
                <a:gd name="connsiteX5" fmla="*/ 0 w 10000"/>
                <a:gd name="connsiteY5" fmla="*/ 5000 h 10000"/>
                <a:gd name="connsiteX6" fmla="*/ 1667 w 10000"/>
                <a:gd name="connsiteY6" fmla="*/ 0 h 10000"/>
                <a:gd name="connsiteX0" fmla="*/ 1667 w 9463"/>
                <a:gd name="connsiteY0" fmla="*/ 0 h 10000"/>
                <a:gd name="connsiteX1" fmla="*/ 9463 w 9463"/>
                <a:gd name="connsiteY1" fmla="*/ 91 h 10000"/>
                <a:gd name="connsiteX2" fmla="*/ 8333 w 9463"/>
                <a:gd name="connsiteY2" fmla="*/ 5000 h 10000"/>
                <a:gd name="connsiteX3" fmla="*/ 9222 w 9463"/>
                <a:gd name="connsiteY3" fmla="*/ 9909 h 10000"/>
                <a:gd name="connsiteX4" fmla="*/ 1667 w 9463"/>
                <a:gd name="connsiteY4" fmla="*/ 10000 h 10000"/>
                <a:gd name="connsiteX5" fmla="*/ 0 w 9463"/>
                <a:gd name="connsiteY5" fmla="*/ 5000 h 10000"/>
                <a:gd name="connsiteX6" fmla="*/ 1667 w 9463"/>
                <a:gd name="connsiteY6" fmla="*/ 0 h 10000"/>
                <a:gd name="connsiteX0" fmla="*/ 1762 w 10085"/>
                <a:gd name="connsiteY0" fmla="*/ 0 h 10000"/>
                <a:gd name="connsiteX1" fmla="*/ 10000 w 10085"/>
                <a:gd name="connsiteY1" fmla="*/ 91 h 10000"/>
                <a:gd name="connsiteX2" fmla="*/ 8806 w 10085"/>
                <a:gd name="connsiteY2" fmla="*/ 5000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8806 w 10085"/>
                <a:gd name="connsiteY2" fmla="*/ 5000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345 w 10085"/>
                <a:gd name="connsiteY2" fmla="*/ 5547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345 w 10085"/>
                <a:gd name="connsiteY2" fmla="*/ 5547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10000 w 10085"/>
                <a:gd name="connsiteY1" fmla="*/ 0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478 w 9801"/>
                <a:gd name="connsiteY0" fmla="*/ 0 h 10000"/>
                <a:gd name="connsiteX1" fmla="*/ 9716 w 9801"/>
                <a:gd name="connsiteY1" fmla="*/ 0 h 10000"/>
                <a:gd name="connsiteX2" fmla="*/ 8777 w 9801"/>
                <a:gd name="connsiteY2" fmla="*/ 5091 h 10000"/>
                <a:gd name="connsiteX3" fmla="*/ 9801 w 9801"/>
                <a:gd name="connsiteY3" fmla="*/ 10000 h 10000"/>
                <a:gd name="connsiteX4" fmla="*/ 1478 w 9801"/>
                <a:gd name="connsiteY4" fmla="*/ 10000 h 10000"/>
                <a:gd name="connsiteX5" fmla="*/ 0 w 9801"/>
                <a:gd name="connsiteY5" fmla="*/ 5000 h 10000"/>
                <a:gd name="connsiteX6" fmla="*/ 1478 w 9801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798 w 10290"/>
                <a:gd name="connsiteY0" fmla="*/ 0 h 10000"/>
                <a:gd name="connsiteX1" fmla="*/ 10203 w 10290"/>
                <a:gd name="connsiteY1" fmla="*/ 0 h 10000"/>
                <a:gd name="connsiteX2" fmla="*/ 9245 w 10290"/>
                <a:gd name="connsiteY2" fmla="*/ 5091 h 10000"/>
                <a:gd name="connsiteX3" fmla="*/ 10290 w 10290"/>
                <a:gd name="connsiteY3" fmla="*/ 10000 h 10000"/>
                <a:gd name="connsiteX4" fmla="*/ 1798 w 10290"/>
                <a:gd name="connsiteY4" fmla="*/ 10000 h 10000"/>
                <a:gd name="connsiteX5" fmla="*/ 0 w 10290"/>
                <a:gd name="connsiteY5" fmla="*/ 4909 h 10000"/>
                <a:gd name="connsiteX6" fmla="*/ 1798 w 10290"/>
                <a:gd name="connsiteY6" fmla="*/ 0 h 10000"/>
                <a:gd name="connsiteX0" fmla="*/ 1868 w 10360"/>
                <a:gd name="connsiteY0" fmla="*/ 0 h 10000"/>
                <a:gd name="connsiteX1" fmla="*/ 10273 w 10360"/>
                <a:gd name="connsiteY1" fmla="*/ 0 h 10000"/>
                <a:gd name="connsiteX2" fmla="*/ 9315 w 10360"/>
                <a:gd name="connsiteY2" fmla="*/ 5091 h 10000"/>
                <a:gd name="connsiteX3" fmla="*/ 10360 w 10360"/>
                <a:gd name="connsiteY3" fmla="*/ 10000 h 10000"/>
                <a:gd name="connsiteX4" fmla="*/ 936 w 10360"/>
                <a:gd name="connsiteY4" fmla="*/ 9818 h 10000"/>
                <a:gd name="connsiteX5" fmla="*/ 70 w 10360"/>
                <a:gd name="connsiteY5" fmla="*/ 4909 h 10000"/>
                <a:gd name="connsiteX6" fmla="*/ 1868 w 10360"/>
                <a:gd name="connsiteY6" fmla="*/ 0 h 10000"/>
                <a:gd name="connsiteX0" fmla="*/ 1846 w 10338"/>
                <a:gd name="connsiteY0" fmla="*/ 0 h 10000"/>
                <a:gd name="connsiteX1" fmla="*/ 10251 w 10338"/>
                <a:gd name="connsiteY1" fmla="*/ 0 h 10000"/>
                <a:gd name="connsiteX2" fmla="*/ 9293 w 10338"/>
                <a:gd name="connsiteY2" fmla="*/ 5091 h 10000"/>
                <a:gd name="connsiteX3" fmla="*/ 10338 w 10338"/>
                <a:gd name="connsiteY3" fmla="*/ 10000 h 10000"/>
                <a:gd name="connsiteX4" fmla="*/ 914 w 10338"/>
                <a:gd name="connsiteY4" fmla="*/ 9818 h 10000"/>
                <a:gd name="connsiteX5" fmla="*/ 48 w 10338"/>
                <a:gd name="connsiteY5" fmla="*/ 4909 h 10000"/>
                <a:gd name="connsiteX6" fmla="*/ 1846 w 10338"/>
                <a:gd name="connsiteY6" fmla="*/ 0 h 10000"/>
                <a:gd name="connsiteX0" fmla="*/ 772 w 10333"/>
                <a:gd name="connsiteY0" fmla="*/ 91 h 10000"/>
                <a:gd name="connsiteX1" fmla="*/ 10246 w 10333"/>
                <a:gd name="connsiteY1" fmla="*/ 0 h 10000"/>
                <a:gd name="connsiteX2" fmla="*/ 9288 w 10333"/>
                <a:gd name="connsiteY2" fmla="*/ 5091 h 10000"/>
                <a:gd name="connsiteX3" fmla="*/ 10333 w 10333"/>
                <a:gd name="connsiteY3" fmla="*/ 10000 h 10000"/>
                <a:gd name="connsiteX4" fmla="*/ 909 w 10333"/>
                <a:gd name="connsiteY4" fmla="*/ 9818 h 10000"/>
                <a:gd name="connsiteX5" fmla="*/ 43 w 10333"/>
                <a:gd name="connsiteY5" fmla="*/ 4909 h 10000"/>
                <a:gd name="connsiteX6" fmla="*/ 772 w 10333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30 w 10291"/>
                <a:gd name="connsiteY0" fmla="*/ 91 h 10000"/>
                <a:gd name="connsiteX1" fmla="*/ 10204 w 10291"/>
                <a:gd name="connsiteY1" fmla="*/ 0 h 10000"/>
                <a:gd name="connsiteX2" fmla="*/ 9246 w 10291"/>
                <a:gd name="connsiteY2" fmla="*/ 5091 h 10000"/>
                <a:gd name="connsiteX3" fmla="*/ 10291 w 10291"/>
                <a:gd name="connsiteY3" fmla="*/ 10000 h 10000"/>
                <a:gd name="connsiteX4" fmla="*/ 708 w 10291"/>
                <a:gd name="connsiteY4" fmla="*/ 9727 h 10000"/>
                <a:gd name="connsiteX5" fmla="*/ 1 w 10291"/>
                <a:gd name="connsiteY5" fmla="*/ 4909 h 10000"/>
                <a:gd name="connsiteX6" fmla="*/ 730 w 10291"/>
                <a:gd name="connsiteY6" fmla="*/ 91 h 10000"/>
                <a:gd name="connsiteX0" fmla="*/ 730 w 10291"/>
                <a:gd name="connsiteY0" fmla="*/ 91 h 10000"/>
                <a:gd name="connsiteX1" fmla="*/ 10204 w 10291"/>
                <a:gd name="connsiteY1" fmla="*/ 0 h 10000"/>
                <a:gd name="connsiteX2" fmla="*/ 9246 w 10291"/>
                <a:gd name="connsiteY2" fmla="*/ 5091 h 10000"/>
                <a:gd name="connsiteX3" fmla="*/ 10291 w 10291"/>
                <a:gd name="connsiteY3" fmla="*/ 10000 h 10000"/>
                <a:gd name="connsiteX4" fmla="*/ 708 w 10291"/>
                <a:gd name="connsiteY4" fmla="*/ 9727 h 10000"/>
                <a:gd name="connsiteX5" fmla="*/ 1 w 10291"/>
                <a:gd name="connsiteY5" fmla="*/ 4909 h 10000"/>
                <a:gd name="connsiteX6" fmla="*/ 730 w 10291"/>
                <a:gd name="connsiteY6" fmla="*/ 91 h 10000"/>
                <a:gd name="connsiteX0" fmla="*/ 956 w 10517"/>
                <a:gd name="connsiteY0" fmla="*/ 91 h 10000"/>
                <a:gd name="connsiteX1" fmla="*/ 10430 w 10517"/>
                <a:gd name="connsiteY1" fmla="*/ 0 h 10000"/>
                <a:gd name="connsiteX2" fmla="*/ 9472 w 10517"/>
                <a:gd name="connsiteY2" fmla="*/ 5091 h 10000"/>
                <a:gd name="connsiteX3" fmla="*/ 10517 w 10517"/>
                <a:gd name="connsiteY3" fmla="*/ 10000 h 10000"/>
                <a:gd name="connsiteX4" fmla="*/ 934 w 10517"/>
                <a:gd name="connsiteY4" fmla="*/ 9727 h 10000"/>
                <a:gd name="connsiteX5" fmla="*/ 0 w 10517"/>
                <a:gd name="connsiteY5" fmla="*/ 4909 h 10000"/>
                <a:gd name="connsiteX6" fmla="*/ 956 w 10517"/>
                <a:gd name="connsiteY6" fmla="*/ 91 h 10000"/>
                <a:gd name="connsiteX0" fmla="*/ 1008 w 10569"/>
                <a:gd name="connsiteY0" fmla="*/ 91 h 10000"/>
                <a:gd name="connsiteX1" fmla="*/ 10482 w 10569"/>
                <a:gd name="connsiteY1" fmla="*/ 0 h 10000"/>
                <a:gd name="connsiteX2" fmla="*/ 9524 w 10569"/>
                <a:gd name="connsiteY2" fmla="*/ 5091 h 10000"/>
                <a:gd name="connsiteX3" fmla="*/ 10569 w 10569"/>
                <a:gd name="connsiteY3" fmla="*/ 10000 h 10000"/>
                <a:gd name="connsiteX4" fmla="*/ 986 w 10569"/>
                <a:gd name="connsiteY4" fmla="*/ 9727 h 10000"/>
                <a:gd name="connsiteX5" fmla="*/ 218 w 10569"/>
                <a:gd name="connsiteY5" fmla="*/ 8370 h 10000"/>
                <a:gd name="connsiteX6" fmla="*/ 52 w 10569"/>
                <a:gd name="connsiteY6" fmla="*/ 4909 h 10000"/>
                <a:gd name="connsiteX7" fmla="*/ 1008 w 10569"/>
                <a:gd name="connsiteY7" fmla="*/ 91 h 10000"/>
                <a:gd name="connsiteX0" fmla="*/ 1148 w 10709"/>
                <a:gd name="connsiteY0" fmla="*/ 91 h 10000"/>
                <a:gd name="connsiteX1" fmla="*/ 10622 w 10709"/>
                <a:gd name="connsiteY1" fmla="*/ 0 h 10000"/>
                <a:gd name="connsiteX2" fmla="*/ 9664 w 10709"/>
                <a:gd name="connsiteY2" fmla="*/ 5091 h 10000"/>
                <a:gd name="connsiteX3" fmla="*/ 10709 w 10709"/>
                <a:gd name="connsiteY3" fmla="*/ 10000 h 10000"/>
                <a:gd name="connsiteX4" fmla="*/ 1126 w 10709"/>
                <a:gd name="connsiteY4" fmla="*/ 9727 h 10000"/>
                <a:gd name="connsiteX5" fmla="*/ 192 w 10709"/>
                <a:gd name="connsiteY5" fmla="*/ 4909 h 10000"/>
                <a:gd name="connsiteX6" fmla="*/ 1148 w 10709"/>
                <a:gd name="connsiteY6" fmla="*/ 91 h 10000"/>
                <a:gd name="connsiteX0" fmla="*/ 957 w 10518"/>
                <a:gd name="connsiteY0" fmla="*/ 91 h 10000"/>
                <a:gd name="connsiteX1" fmla="*/ 10431 w 10518"/>
                <a:gd name="connsiteY1" fmla="*/ 0 h 10000"/>
                <a:gd name="connsiteX2" fmla="*/ 9473 w 10518"/>
                <a:gd name="connsiteY2" fmla="*/ 5091 h 10000"/>
                <a:gd name="connsiteX3" fmla="*/ 10518 w 10518"/>
                <a:gd name="connsiteY3" fmla="*/ 10000 h 10000"/>
                <a:gd name="connsiteX4" fmla="*/ 935 w 10518"/>
                <a:gd name="connsiteY4" fmla="*/ 9727 h 10000"/>
                <a:gd name="connsiteX5" fmla="*/ 1 w 10518"/>
                <a:gd name="connsiteY5" fmla="*/ 4909 h 10000"/>
                <a:gd name="connsiteX6" fmla="*/ 957 w 10518"/>
                <a:gd name="connsiteY6" fmla="*/ 91 h 10000"/>
                <a:gd name="connsiteX0" fmla="*/ 963 w 10524"/>
                <a:gd name="connsiteY0" fmla="*/ 91 h 10000"/>
                <a:gd name="connsiteX1" fmla="*/ 10437 w 10524"/>
                <a:gd name="connsiteY1" fmla="*/ 0 h 10000"/>
                <a:gd name="connsiteX2" fmla="*/ 9479 w 10524"/>
                <a:gd name="connsiteY2" fmla="*/ 5091 h 10000"/>
                <a:gd name="connsiteX3" fmla="*/ 10524 w 10524"/>
                <a:gd name="connsiteY3" fmla="*/ 10000 h 10000"/>
                <a:gd name="connsiteX4" fmla="*/ 827 w 10524"/>
                <a:gd name="connsiteY4" fmla="*/ 9727 h 10000"/>
                <a:gd name="connsiteX5" fmla="*/ 7 w 10524"/>
                <a:gd name="connsiteY5" fmla="*/ 4909 h 10000"/>
                <a:gd name="connsiteX6" fmla="*/ 963 w 10524"/>
                <a:gd name="connsiteY6" fmla="*/ 91 h 10000"/>
                <a:gd name="connsiteX0" fmla="*/ 708 w 10519"/>
                <a:gd name="connsiteY0" fmla="*/ 0 h 10000"/>
                <a:gd name="connsiteX1" fmla="*/ 10432 w 10519"/>
                <a:gd name="connsiteY1" fmla="*/ 0 h 10000"/>
                <a:gd name="connsiteX2" fmla="*/ 9474 w 10519"/>
                <a:gd name="connsiteY2" fmla="*/ 5091 h 10000"/>
                <a:gd name="connsiteX3" fmla="*/ 10519 w 10519"/>
                <a:gd name="connsiteY3" fmla="*/ 10000 h 10000"/>
                <a:gd name="connsiteX4" fmla="*/ 822 w 10519"/>
                <a:gd name="connsiteY4" fmla="*/ 9727 h 10000"/>
                <a:gd name="connsiteX5" fmla="*/ 2 w 10519"/>
                <a:gd name="connsiteY5" fmla="*/ 4909 h 10000"/>
                <a:gd name="connsiteX6" fmla="*/ 708 w 10519"/>
                <a:gd name="connsiteY6" fmla="*/ 0 h 10000"/>
                <a:gd name="connsiteX0" fmla="*/ 708 w 10519"/>
                <a:gd name="connsiteY0" fmla="*/ 0 h 10000"/>
                <a:gd name="connsiteX1" fmla="*/ 10432 w 10519"/>
                <a:gd name="connsiteY1" fmla="*/ 0 h 10000"/>
                <a:gd name="connsiteX2" fmla="*/ 9474 w 10519"/>
                <a:gd name="connsiteY2" fmla="*/ 5091 h 10000"/>
                <a:gd name="connsiteX3" fmla="*/ 10519 w 10519"/>
                <a:gd name="connsiteY3" fmla="*/ 10000 h 10000"/>
                <a:gd name="connsiteX4" fmla="*/ 822 w 10519"/>
                <a:gd name="connsiteY4" fmla="*/ 9727 h 10000"/>
                <a:gd name="connsiteX5" fmla="*/ 2 w 10519"/>
                <a:gd name="connsiteY5" fmla="*/ 4909 h 10000"/>
                <a:gd name="connsiteX6" fmla="*/ 708 w 10519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727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818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818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3 w 10654"/>
                <a:gd name="connsiteY0" fmla="*/ 0 h 10000"/>
                <a:gd name="connsiteX1" fmla="*/ 10567 w 10654"/>
                <a:gd name="connsiteY1" fmla="*/ 0 h 10000"/>
                <a:gd name="connsiteX2" fmla="*/ 9609 w 10654"/>
                <a:gd name="connsiteY2" fmla="*/ 5091 h 10000"/>
                <a:gd name="connsiteX3" fmla="*/ 10654 w 10654"/>
                <a:gd name="connsiteY3" fmla="*/ 10000 h 10000"/>
                <a:gd name="connsiteX4" fmla="*/ 957 w 10654"/>
                <a:gd name="connsiteY4" fmla="*/ 9818 h 10000"/>
                <a:gd name="connsiteX5" fmla="*/ 1 w 10654"/>
                <a:gd name="connsiteY5" fmla="*/ 5000 h 10000"/>
                <a:gd name="connsiteX6" fmla="*/ 843 w 10654"/>
                <a:gd name="connsiteY6" fmla="*/ 0 h 10000"/>
                <a:gd name="connsiteX0" fmla="*/ 844 w 10655"/>
                <a:gd name="connsiteY0" fmla="*/ 0 h 10000"/>
                <a:gd name="connsiteX1" fmla="*/ 10568 w 10655"/>
                <a:gd name="connsiteY1" fmla="*/ 0 h 10000"/>
                <a:gd name="connsiteX2" fmla="*/ 9610 w 10655"/>
                <a:gd name="connsiteY2" fmla="*/ 5091 h 10000"/>
                <a:gd name="connsiteX3" fmla="*/ 10655 w 10655"/>
                <a:gd name="connsiteY3" fmla="*/ 10000 h 10000"/>
                <a:gd name="connsiteX4" fmla="*/ 958 w 10655"/>
                <a:gd name="connsiteY4" fmla="*/ 9818 h 10000"/>
                <a:gd name="connsiteX5" fmla="*/ 2 w 10655"/>
                <a:gd name="connsiteY5" fmla="*/ 5000 h 10000"/>
                <a:gd name="connsiteX6" fmla="*/ 844 w 10655"/>
                <a:gd name="connsiteY6" fmla="*/ 0 h 10000"/>
                <a:gd name="connsiteX0" fmla="*/ 844 w 10655"/>
                <a:gd name="connsiteY0" fmla="*/ 0 h 10029"/>
                <a:gd name="connsiteX1" fmla="*/ 10568 w 10655"/>
                <a:gd name="connsiteY1" fmla="*/ 0 h 10029"/>
                <a:gd name="connsiteX2" fmla="*/ 9610 w 10655"/>
                <a:gd name="connsiteY2" fmla="*/ 5091 h 10029"/>
                <a:gd name="connsiteX3" fmla="*/ 10655 w 10655"/>
                <a:gd name="connsiteY3" fmla="*/ 10000 h 10029"/>
                <a:gd name="connsiteX4" fmla="*/ 958 w 10655"/>
                <a:gd name="connsiteY4" fmla="*/ 10029 h 10029"/>
                <a:gd name="connsiteX5" fmla="*/ 2 w 10655"/>
                <a:gd name="connsiteY5" fmla="*/ 5000 h 10029"/>
                <a:gd name="connsiteX6" fmla="*/ 844 w 10655"/>
                <a:gd name="connsiteY6" fmla="*/ 0 h 10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55" h="10029">
                  <a:moveTo>
                    <a:pt x="844" y="0"/>
                  </a:moveTo>
                  <a:lnTo>
                    <a:pt x="10568" y="0"/>
                  </a:lnTo>
                  <a:cubicBezTo>
                    <a:pt x="9779" y="1551"/>
                    <a:pt x="9596" y="3424"/>
                    <a:pt x="9610" y="5091"/>
                  </a:cubicBezTo>
                  <a:cubicBezTo>
                    <a:pt x="9624" y="6758"/>
                    <a:pt x="9865" y="8358"/>
                    <a:pt x="10655" y="10000"/>
                  </a:cubicBezTo>
                  <a:lnTo>
                    <a:pt x="958" y="10029"/>
                  </a:lnTo>
                  <a:cubicBezTo>
                    <a:pt x="160" y="9546"/>
                    <a:pt x="21" y="6671"/>
                    <a:pt x="2" y="5000"/>
                  </a:cubicBezTo>
                  <a:cubicBezTo>
                    <a:pt x="-17" y="3329"/>
                    <a:pt x="78" y="730"/>
                    <a:pt x="844" y="0"/>
                  </a:cubicBezTo>
                  <a:close/>
                </a:path>
              </a:pathLst>
            </a:custGeom>
            <a:solidFill>
              <a:srgbClr val="E24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he-IL" dirty="0" smtClean="0"/>
                <a:t> </a:t>
              </a:r>
              <a:endParaRPr lang="he-IL" dirty="0"/>
            </a:p>
          </p:txBody>
        </p:sp>
      </p:grpSp>
      <p:grpSp>
        <p:nvGrpSpPr>
          <p:cNvPr id="61" name="קבוצה 60"/>
          <p:cNvGrpSpPr/>
          <p:nvPr/>
        </p:nvGrpSpPr>
        <p:grpSpPr>
          <a:xfrm>
            <a:off x="6444208" y="3256394"/>
            <a:ext cx="1267557" cy="2366355"/>
            <a:chOff x="6444208" y="3256394"/>
            <a:chExt cx="1267557" cy="2366355"/>
          </a:xfrm>
        </p:grpSpPr>
        <p:pic>
          <p:nvPicPr>
            <p:cNvPr id="21" name="תמונה 20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3946" y="3646046"/>
              <a:ext cx="798048" cy="1976703"/>
            </a:xfrm>
            <a:prstGeom prst="rect">
              <a:avLst/>
            </a:prstGeom>
          </p:spPr>
        </p:pic>
        <p:sp>
          <p:nvSpPr>
            <p:cNvPr id="60" name="תרשים זרימה: נתונים מאוחסנים 6"/>
            <p:cNvSpPr/>
            <p:nvPr/>
          </p:nvSpPr>
          <p:spPr>
            <a:xfrm rot="10800000">
              <a:off x="6444208" y="3256394"/>
              <a:ext cx="1267557" cy="297363"/>
            </a:xfrm>
            <a:custGeom>
              <a:avLst/>
              <a:gdLst>
                <a:gd name="connsiteX0" fmla="*/ 1667 w 10000"/>
                <a:gd name="connsiteY0" fmla="*/ 0 h 10000"/>
                <a:gd name="connsiteX1" fmla="*/ 10000 w 10000"/>
                <a:gd name="connsiteY1" fmla="*/ 0 h 10000"/>
                <a:gd name="connsiteX2" fmla="*/ 8333 w 10000"/>
                <a:gd name="connsiteY2" fmla="*/ 5000 h 10000"/>
                <a:gd name="connsiteX3" fmla="*/ 10000 w 10000"/>
                <a:gd name="connsiteY3" fmla="*/ 10000 h 10000"/>
                <a:gd name="connsiteX4" fmla="*/ 1667 w 10000"/>
                <a:gd name="connsiteY4" fmla="*/ 10000 h 10000"/>
                <a:gd name="connsiteX5" fmla="*/ 0 w 10000"/>
                <a:gd name="connsiteY5" fmla="*/ 5000 h 10000"/>
                <a:gd name="connsiteX6" fmla="*/ 1667 w 10000"/>
                <a:gd name="connsiteY6" fmla="*/ 0 h 10000"/>
                <a:gd name="connsiteX0" fmla="*/ 1667 w 10000"/>
                <a:gd name="connsiteY0" fmla="*/ 0 h 10000"/>
                <a:gd name="connsiteX1" fmla="*/ 9463 w 10000"/>
                <a:gd name="connsiteY1" fmla="*/ 91 h 10000"/>
                <a:gd name="connsiteX2" fmla="*/ 8333 w 10000"/>
                <a:gd name="connsiteY2" fmla="*/ 5000 h 10000"/>
                <a:gd name="connsiteX3" fmla="*/ 10000 w 10000"/>
                <a:gd name="connsiteY3" fmla="*/ 10000 h 10000"/>
                <a:gd name="connsiteX4" fmla="*/ 1667 w 10000"/>
                <a:gd name="connsiteY4" fmla="*/ 10000 h 10000"/>
                <a:gd name="connsiteX5" fmla="*/ 0 w 10000"/>
                <a:gd name="connsiteY5" fmla="*/ 5000 h 10000"/>
                <a:gd name="connsiteX6" fmla="*/ 1667 w 10000"/>
                <a:gd name="connsiteY6" fmla="*/ 0 h 10000"/>
                <a:gd name="connsiteX0" fmla="*/ 1667 w 9463"/>
                <a:gd name="connsiteY0" fmla="*/ 0 h 10000"/>
                <a:gd name="connsiteX1" fmla="*/ 9463 w 9463"/>
                <a:gd name="connsiteY1" fmla="*/ 91 h 10000"/>
                <a:gd name="connsiteX2" fmla="*/ 8333 w 9463"/>
                <a:gd name="connsiteY2" fmla="*/ 5000 h 10000"/>
                <a:gd name="connsiteX3" fmla="*/ 9222 w 9463"/>
                <a:gd name="connsiteY3" fmla="*/ 9909 h 10000"/>
                <a:gd name="connsiteX4" fmla="*/ 1667 w 9463"/>
                <a:gd name="connsiteY4" fmla="*/ 10000 h 10000"/>
                <a:gd name="connsiteX5" fmla="*/ 0 w 9463"/>
                <a:gd name="connsiteY5" fmla="*/ 5000 h 10000"/>
                <a:gd name="connsiteX6" fmla="*/ 1667 w 9463"/>
                <a:gd name="connsiteY6" fmla="*/ 0 h 10000"/>
                <a:gd name="connsiteX0" fmla="*/ 1762 w 10085"/>
                <a:gd name="connsiteY0" fmla="*/ 0 h 10000"/>
                <a:gd name="connsiteX1" fmla="*/ 10000 w 10085"/>
                <a:gd name="connsiteY1" fmla="*/ 91 h 10000"/>
                <a:gd name="connsiteX2" fmla="*/ 8806 w 10085"/>
                <a:gd name="connsiteY2" fmla="*/ 5000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8806 w 10085"/>
                <a:gd name="connsiteY2" fmla="*/ 5000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345 w 10085"/>
                <a:gd name="connsiteY2" fmla="*/ 5547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345 w 10085"/>
                <a:gd name="connsiteY2" fmla="*/ 5547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10000 w 10085"/>
                <a:gd name="connsiteY1" fmla="*/ 0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478 w 9801"/>
                <a:gd name="connsiteY0" fmla="*/ 0 h 10000"/>
                <a:gd name="connsiteX1" fmla="*/ 9716 w 9801"/>
                <a:gd name="connsiteY1" fmla="*/ 0 h 10000"/>
                <a:gd name="connsiteX2" fmla="*/ 8777 w 9801"/>
                <a:gd name="connsiteY2" fmla="*/ 5091 h 10000"/>
                <a:gd name="connsiteX3" fmla="*/ 9801 w 9801"/>
                <a:gd name="connsiteY3" fmla="*/ 10000 h 10000"/>
                <a:gd name="connsiteX4" fmla="*/ 1478 w 9801"/>
                <a:gd name="connsiteY4" fmla="*/ 10000 h 10000"/>
                <a:gd name="connsiteX5" fmla="*/ 0 w 9801"/>
                <a:gd name="connsiteY5" fmla="*/ 5000 h 10000"/>
                <a:gd name="connsiteX6" fmla="*/ 1478 w 9801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798 w 10290"/>
                <a:gd name="connsiteY0" fmla="*/ 0 h 10000"/>
                <a:gd name="connsiteX1" fmla="*/ 10203 w 10290"/>
                <a:gd name="connsiteY1" fmla="*/ 0 h 10000"/>
                <a:gd name="connsiteX2" fmla="*/ 9245 w 10290"/>
                <a:gd name="connsiteY2" fmla="*/ 5091 h 10000"/>
                <a:gd name="connsiteX3" fmla="*/ 10290 w 10290"/>
                <a:gd name="connsiteY3" fmla="*/ 10000 h 10000"/>
                <a:gd name="connsiteX4" fmla="*/ 1798 w 10290"/>
                <a:gd name="connsiteY4" fmla="*/ 10000 h 10000"/>
                <a:gd name="connsiteX5" fmla="*/ 0 w 10290"/>
                <a:gd name="connsiteY5" fmla="*/ 4909 h 10000"/>
                <a:gd name="connsiteX6" fmla="*/ 1798 w 10290"/>
                <a:gd name="connsiteY6" fmla="*/ 0 h 10000"/>
                <a:gd name="connsiteX0" fmla="*/ 1868 w 10360"/>
                <a:gd name="connsiteY0" fmla="*/ 0 h 10000"/>
                <a:gd name="connsiteX1" fmla="*/ 10273 w 10360"/>
                <a:gd name="connsiteY1" fmla="*/ 0 h 10000"/>
                <a:gd name="connsiteX2" fmla="*/ 9315 w 10360"/>
                <a:gd name="connsiteY2" fmla="*/ 5091 h 10000"/>
                <a:gd name="connsiteX3" fmla="*/ 10360 w 10360"/>
                <a:gd name="connsiteY3" fmla="*/ 10000 h 10000"/>
                <a:gd name="connsiteX4" fmla="*/ 936 w 10360"/>
                <a:gd name="connsiteY4" fmla="*/ 9818 h 10000"/>
                <a:gd name="connsiteX5" fmla="*/ 70 w 10360"/>
                <a:gd name="connsiteY5" fmla="*/ 4909 h 10000"/>
                <a:gd name="connsiteX6" fmla="*/ 1868 w 10360"/>
                <a:gd name="connsiteY6" fmla="*/ 0 h 10000"/>
                <a:gd name="connsiteX0" fmla="*/ 1846 w 10338"/>
                <a:gd name="connsiteY0" fmla="*/ 0 h 10000"/>
                <a:gd name="connsiteX1" fmla="*/ 10251 w 10338"/>
                <a:gd name="connsiteY1" fmla="*/ 0 h 10000"/>
                <a:gd name="connsiteX2" fmla="*/ 9293 w 10338"/>
                <a:gd name="connsiteY2" fmla="*/ 5091 h 10000"/>
                <a:gd name="connsiteX3" fmla="*/ 10338 w 10338"/>
                <a:gd name="connsiteY3" fmla="*/ 10000 h 10000"/>
                <a:gd name="connsiteX4" fmla="*/ 914 w 10338"/>
                <a:gd name="connsiteY4" fmla="*/ 9818 h 10000"/>
                <a:gd name="connsiteX5" fmla="*/ 48 w 10338"/>
                <a:gd name="connsiteY5" fmla="*/ 4909 h 10000"/>
                <a:gd name="connsiteX6" fmla="*/ 1846 w 10338"/>
                <a:gd name="connsiteY6" fmla="*/ 0 h 10000"/>
                <a:gd name="connsiteX0" fmla="*/ 772 w 10333"/>
                <a:gd name="connsiteY0" fmla="*/ 91 h 10000"/>
                <a:gd name="connsiteX1" fmla="*/ 10246 w 10333"/>
                <a:gd name="connsiteY1" fmla="*/ 0 h 10000"/>
                <a:gd name="connsiteX2" fmla="*/ 9288 w 10333"/>
                <a:gd name="connsiteY2" fmla="*/ 5091 h 10000"/>
                <a:gd name="connsiteX3" fmla="*/ 10333 w 10333"/>
                <a:gd name="connsiteY3" fmla="*/ 10000 h 10000"/>
                <a:gd name="connsiteX4" fmla="*/ 909 w 10333"/>
                <a:gd name="connsiteY4" fmla="*/ 9818 h 10000"/>
                <a:gd name="connsiteX5" fmla="*/ 43 w 10333"/>
                <a:gd name="connsiteY5" fmla="*/ 4909 h 10000"/>
                <a:gd name="connsiteX6" fmla="*/ 772 w 10333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30 w 10291"/>
                <a:gd name="connsiteY0" fmla="*/ 91 h 10000"/>
                <a:gd name="connsiteX1" fmla="*/ 10204 w 10291"/>
                <a:gd name="connsiteY1" fmla="*/ 0 h 10000"/>
                <a:gd name="connsiteX2" fmla="*/ 9246 w 10291"/>
                <a:gd name="connsiteY2" fmla="*/ 5091 h 10000"/>
                <a:gd name="connsiteX3" fmla="*/ 10291 w 10291"/>
                <a:gd name="connsiteY3" fmla="*/ 10000 h 10000"/>
                <a:gd name="connsiteX4" fmla="*/ 708 w 10291"/>
                <a:gd name="connsiteY4" fmla="*/ 9727 h 10000"/>
                <a:gd name="connsiteX5" fmla="*/ 1 w 10291"/>
                <a:gd name="connsiteY5" fmla="*/ 4909 h 10000"/>
                <a:gd name="connsiteX6" fmla="*/ 730 w 10291"/>
                <a:gd name="connsiteY6" fmla="*/ 91 h 10000"/>
                <a:gd name="connsiteX0" fmla="*/ 730 w 10291"/>
                <a:gd name="connsiteY0" fmla="*/ 91 h 10000"/>
                <a:gd name="connsiteX1" fmla="*/ 10204 w 10291"/>
                <a:gd name="connsiteY1" fmla="*/ 0 h 10000"/>
                <a:gd name="connsiteX2" fmla="*/ 9246 w 10291"/>
                <a:gd name="connsiteY2" fmla="*/ 5091 h 10000"/>
                <a:gd name="connsiteX3" fmla="*/ 10291 w 10291"/>
                <a:gd name="connsiteY3" fmla="*/ 10000 h 10000"/>
                <a:gd name="connsiteX4" fmla="*/ 708 w 10291"/>
                <a:gd name="connsiteY4" fmla="*/ 9727 h 10000"/>
                <a:gd name="connsiteX5" fmla="*/ 1 w 10291"/>
                <a:gd name="connsiteY5" fmla="*/ 4909 h 10000"/>
                <a:gd name="connsiteX6" fmla="*/ 730 w 10291"/>
                <a:gd name="connsiteY6" fmla="*/ 91 h 10000"/>
                <a:gd name="connsiteX0" fmla="*/ 956 w 10517"/>
                <a:gd name="connsiteY0" fmla="*/ 91 h 10000"/>
                <a:gd name="connsiteX1" fmla="*/ 10430 w 10517"/>
                <a:gd name="connsiteY1" fmla="*/ 0 h 10000"/>
                <a:gd name="connsiteX2" fmla="*/ 9472 w 10517"/>
                <a:gd name="connsiteY2" fmla="*/ 5091 h 10000"/>
                <a:gd name="connsiteX3" fmla="*/ 10517 w 10517"/>
                <a:gd name="connsiteY3" fmla="*/ 10000 h 10000"/>
                <a:gd name="connsiteX4" fmla="*/ 934 w 10517"/>
                <a:gd name="connsiteY4" fmla="*/ 9727 h 10000"/>
                <a:gd name="connsiteX5" fmla="*/ 0 w 10517"/>
                <a:gd name="connsiteY5" fmla="*/ 4909 h 10000"/>
                <a:gd name="connsiteX6" fmla="*/ 956 w 10517"/>
                <a:gd name="connsiteY6" fmla="*/ 91 h 10000"/>
                <a:gd name="connsiteX0" fmla="*/ 1008 w 10569"/>
                <a:gd name="connsiteY0" fmla="*/ 91 h 10000"/>
                <a:gd name="connsiteX1" fmla="*/ 10482 w 10569"/>
                <a:gd name="connsiteY1" fmla="*/ 0 h 10000"/>
                <a:gd name="connsiteX2" fmla="*/ 9524 w 10569"/>
                <a:gd name="connsiteY2" fmla="*/ 5091 h 10000"/>
                <a:gd name="connsiteX3" fmla="*/ 10569 w 10569"/>
                <a:gd name="connsiteY3" fmla="*/ 10000 h 10000"/>
                <a:gd name="connsiteX4" fmla="*/ 986 w 10569"/>
                <a:gd name="connsiteY4" fmla="*/ 9727 h 10000"/>
                <a:gd name="connsiteX5" fmla="*/ 218 w 10569"/>
                <a:gd name="connsiteY5" fmla="*/ 8370 h 10000"/>
                <a:gd name="connsiteX6" fmla="*/ 52 w 10569"/>
                <a:gd name="connsiteY6" fmla="*/ 4909 h 10000"/>
                <a:gd name="connsiteX7" fmla="*/ 1008 w 10569"/>
                <a:gd name="connsiteY7" fmla="*/ 91 h 10000"/>
                <a:gd name="connsiteX0" fmla="*/ 1148 w 10709"/>
                <a:gd name="connsiteY0" fmla="*/ 91 h 10000"/>
                <a:gd name="connsiteX1" fmla="*/ 10622 w 10709"/>
                <a:gd name="connsiteY1" fmla="*/ 0 h 10000"/>
                <a:gd name="connsiteX2" fmla="*/ 9664 w 10709"/>
                <a:gd name="connsiteY2" fmla="*/ 5091 h 10000"/>
                <a:gd name="connsiteX3" fmla="*/ 10709 w 10709"/>
                <a:gd name="connsiteY3" fmla="*/ 10000 h 10000"/>
                <a:gd name="connsiteX4" fmla="*/ 1126 w 10709"/>
                <a:gd name="connsiteY4" fmla="*/ 9727 h 10000"/>
                <a:gd name="connsiteX5" fmla="*/ 192 w 10709"/>
                <a:gd name="connsiteY5" fmla="*/ 4909 h 10000"/>
                <a:gd name="connsiteX6" fmla="*/ 1148 w 10709"/>
                <a:gd name="connsiteY6" fmla="*/ 91 h 10000"/>
                <a:gd name="connsiteX0" fmla="*/ 957 w 10518"/>
                <a:gd name="connsiteY0" fmla="*/ 91 h 10000"/>
                <a:gd name="connsiteX1" fmla="*/ 10431 w 10518"/>
                <a:gd name="connsiteY1" fmla="*/ 0 h 10000"/>
                <a:gd name="connsiteX2" fmla="*/ 9473 w 10518"/>
                <a:gd name="connsiteY2" fmla="*/ 5091 h 10000"/>
                <a:gd name="connsiteX3" fmla="*/ 10518 w 10518"/>
                <a:gd name="connsiteY3" fmla="*/ 10000 h 10000"/>
                <a:gd name="connsiteX4" fmla="*/ 935 w 10518"/>
                <a:gd name="connsiteY4" fmla="*/ 9727 h 10000"/>
                <a:gd name="connsiteX5" fmla="*/ 1 w 10518"/>
                <a:gd name="connsiteY5" fmla="*/ 4909 h 10000"/>
                <a:gd name="connsiteX6" fmla="*/ 957 w 10518"/>
                <a:gd name="connsiteY6" fmla="*/ 91 h 10000"/>
                <a:gd name="connsiteX0" fmla="*/ 963 w 10524"/>
                <a:gd name="connsiteY0" fmla="*/ 91 h 10000"/>
                <a:gd name="connsiteX1" fmla="*/ 10437 w 10524"/>
                <a:gd name="connsiteY1" fmla="*/ 0 h 10000"/>
                <a:gd name="connsiteX2" fmla="*/ 9479 w 10524"/>
                <a:gd name="connsiteY2" fmla="*/ 5091 h 10000"/>
                <a:gd name="connsiteX3" fmla="*/ 10524 w 10524"/>
                <a:gd name="connsiteY3" fmla="*/ 10000 h 10000"/>
                <a:gd name="connsiteX4" fmla="*/ 827 w 10524"/>
                <a:gd name="connsiteY4" fmla="*/ 9727 h 10000"/>
                <a:gd name="connsiteX5" fmla="*/ 7 w 10524"/>
                <a:gd name="connsiteY5" fmla="*/ 4909 h 10000"/>
                <a:gd name="connsiteX6" fmla="*/ 963 w 10524"/>
                <a:gd name="connsiteY6" fmla="*/ 91 h 10000"/>
                <a:gd name="connsiteX0" fmla="*/ 708 w 10519"/>
                <a:gd name="connsiteY0" fmla="*/ 0 h 10000"/>
                <a:gd name="connsiteX1" fmla="*/ 10432 w 10519"/>
                <a:gd name="connsiteY1" fmla="*/ 0 h 10000"/>
                <a:gd name="connsiteX2" fmla="*/ 9474 w 10519"/>
                <a:gd name="connsiteY2" fmla="*/ 5091 h 10000"/>
                <a:gd name="connsiteX3" fmla="*/ 10519 w 10519"/>
                <a:gd name="connsiteY3" fmla="*/ 10000 h 10000"/>
                <a:gd name="connsiteX4" fmla="*/ 822 w 10519"/>
                <a:gd name="connsiteY4" fmla="*/ 9727 h 10000"/>
                <a:gd name="connsiteX5" fmla="*/ 2 w 10519"/>
                <a:gd name="connsiteY5" fmla="*/ 4909 h 10000"/>
                <a:gd name="connsiteX6" fmla="*/ 708 w 10519"/>
                <a:gd name="connsiteY6" fmla="*/ 0 h 10000"/>
                <a:gd name="connsiteX0" fmla="*/ 708 w 10519"/>
                <a:gd name="connsiteY0" fmla="*/ 0 h 10000"/>
                <a:gd name="connsiteX1" fmla="*/ 10432 w 10519"/>
                <a:gd name="connsiteY1" fmla="*/ 0 h 10000"/>
                <a:gd name="connsiteX2" fmla="*/ 9474 w 10519"/>
                <a:gd name="connsiteY2" fmla="*/ 5091 h 10000"/>
                <a:gd name="connsiteX3" fmla="*/ 10519 w 10519"/>
                <a:gd name="connsiteY3" fmla="*/ 10000 h 10000"/>
                <a:gd name="connsiteX4" fmla="*/ 822 w 10519"/>
                <a:gd name="connsiteY4" fmla="*/ 9727 h 10000"/>
                <a:gd name="connsiteX5" fmla="*/ 2 w 10519"/>
                <a:gd name="connsiteY5" fmla="*/ 4909 h 10000"/>
                <a:gd name="connsiteX6" fmla="*/ 708 w 10519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727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818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818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3 w 10654"/>
                <a:gd name="connsiteY0" fmla="*/ 0 h 10000"/>
                <a:gd name="connsiteX1" fmla="*/ 10567 w 10654"/>
                <a:gd name="connsiteY1" fmla="*/ 0 h 10000"/>
                <a:gd name="connsiteX2" fmla="*/ 9609 w 10654"/>
                <a:gd name="connsiteY2" fmla="*/ 5091 h 10000"/>
                <a:gd name="connsiteX3" fmla="*/ 10654 w 10654"/>
                <a:gd name="connsiteY3" fmla="*/ 10000 h 10000"/>
                <a:gd name="connsiteX4" fmla="*/ 957 w 10654"/>
                <a:gd name="connsiteY4" fmla="*/ 9818 h 10000"/>
                <a:gd name="connsiteX5" fmla="*/ 1 w 10654"/>
                <a:gd name="connsiteY5" fmla="*/ 5000 h 10000"/>
                <a:gd name="connsiteX6" fmla="*/ 843 w 10654"/>
                <a:gd name="connsiteY6" fmla="*/ 0 h 10000"/>
                <a:gd name="connsiteX0" fmla="*/ 844 w 10655"/>
                <a:gd name="connsiteY0" fmla="*/ 0 h 10000"/>
                <a:gd name="connsiteX1" fmla="*/ 10568 w 10655"/>
                <a:gd name="connsiteY1" fmla="*/ 0 h 10000"/>
                <a:gd name="connsiteX2" fmla="*/ 9610 w 10655"/>
                <a:gd name="connsiteY2" fmla="*/ 5091 h 10000"/>
                <a:gd name="connsiteX3" fmla="*/ 10655 w 10655"/>
                <a:gd name="connsiteY3" fmla="*/ 10000 h 10000"/>
                <a:gd name="connsiteX4" fmla="*/ 958 w 10655"/>
                <a:gd name="connsiteY4" fmla="*/ 9818 h 10000"/>
                <a:gd name="connsiteX5" fmla="*/ 2 w 10655"/>
                <a:gd name="connsiteY5" fmla="*/ 5000 h 10000"/>
                <a:gd name="connsiteX6" fmla="*/ 844 w 10655"/>
                <a:gd name="connsiteY6" fmla="*/ 0 h 10000"/>
                <a:gd name="connsiteX0" fmla="*/ 844 w 10655"/>
                <a:gd name="connsiteY0" fmla="*/ 0 h 10029"/>
                <a:gd name="connsiteX1" fmla="*/ 10568 w 10655"/>
                <a:gd name="connsiteY1" fmla="*/ 0 h 10029"/>
                <a:gd name="connsiteX2" fmla="*/ 9610 w 10655"/>
                <a:gd name="connsiteY2" fmla="*/ 5091 h 10029"/>
                <a:gd name="connsiteX3" fmla="*/ 10655 w 10655"/>
                <a:gd name="connsiteY3" fmla="*/ 10000 h 10029"/>
                <a:gd name="connsiteX4" fmla="*/ 958 w 10655"/>
                <a:gd name="connsiteY4" fmla="*/ 10029 h 10029"/>
                <a:gd name="connsiteX5" fmla="*/ 2 w 10655"/>
                <a:gd name="connsiteY5" fmla="*/ 5000 h 10029"/>
                <a:gd name="connsiteX6" fmla="*/ 844 w 10655"/>
                <a:gd name="connsiteY6" fmla="*/ 0 h 10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55" h="10029">
                  <a:moveTo>
                    <a:pt x="844" y="0"/>
                  </a:moveTo>
                  <a:lnTo>
                    <a:pt x="10568" y="0"/>
                  </a:lnTo>
                  <a:cubicBezTo>
                    <a:pt x="9779" y="1551"/>
                    <a:pt x="9596" y="3424"/>
                    <a:pt x="9610" y="5091"/>
                  </a:cubicBezTo>
                  <a:cubicBezTo>
                    <a:pt x="9624" y="6758"/>
                    <a:pt x="9865" y="8358"/>
                    <a:pt x="10655" y="10000"/>
                  </a:cubicBezTo>
                  <a:lnTo>
                    <a:pt x="958" y="10029"/>
                  </a:lnTo>
                  <a:cubicBezTo>
                    <a:pt x="160" y="9546"/>
                    <a:pt x="21" y="6671"/>
                    <a:pt x="2" y="5000"/>
                  </a:cubicBezTo>
                  <a:cubicBezTo>
                    <a:pt x="-17" y="3329"/>
                    <a:pt x="78" y="730"/>
                    <a:pt x="844" y="0"/>
                  </a:cubicBezTo>
                  <a:close/>
                </a:path>
              </a:pathLst>
            </a:custGeom>
            <a:solidFill>
              <a:srgbClr val="FF912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he-IL" dirty="0" smtClean="0"/>
                <a:t> </a:t>
              </a:r>
              <a:endParaRPr lang="he-IL" dirty="0"/>
            </a:p>
          </p:txBody>
        </p:sp>
      </p:grpSp>
      <p:grpSp>
        <p:nvGrpSpPr>
          <p:cNvPr id="63" name="קבוצה 62"/>
          <p:cNvGrpSpPr/>
          <p:nvPr/>
        </p:nvGrpSpPr>
        <p:grpSpPr>
          <a:xfrm>
            <a:off x="6495342" y="2434596"/>
            <a:ext cx="1395711" cy="338554"/>
            <a:chOff x="6490955" y="1987737"/>
            <a:chExt cx="1395711" cy="338554"/>
          </a:xfrm>
        </p:grpSpPr>
        <p:sp>
          <p:nvSpPr>
            <p:cNvPr id="64" name="TextBox 63"/>
            <p:cNvSpPr txBox="1"/>
            <p:nvPr/>
          </p:nvSpPr>
          <p:spPr>
            <a:xfrm>
              <a:off x="6490955" y="1987737"/>
              <a:ext cx="1223412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ctr"/>
              <a:r>
                <a:rPr lang="he-IL" sz="1600" dirty="0" smtClean="0">
                  <a:latin typeface="Assistant" panose="00000500000000000000" pitchFamily="2" charset="-79"/>
                </a:rPr>
                <a:t>דחיפת זכויות</a:t>
              </a:r>
              <a:endParaRPr lang="he-IL" sz="1600" dirty="0">
                <a:latin typeface="Assistant" panose="00000500000000000000" pitchFamily="2" charset="-79"/>
              </a:endParaRPr>
            </a:p>
          </p:txBody>
        </p:sp>
        <p:pic>
          <p:nvPicPr>
            <p:cNvPr id="65" name="תמונה 64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77116" y="2044071"/>
              <a:ext cx="209550" cy="238125"/>
            </a:xfrm>
            <a:prstGeom prst="rect">
              <a:avLst/>
            </a:prstGeom>
          </p:spPr>
        </p:pic>
      </p:grpSp>
      <p:grpSp>
        <p:nvGrpSpPr>
          <p:cNvPr id="68" name="קבוצה 67"/>
          <p:cNvGrpSpPr/>
          <p:nvPr/>
        </p:nvGrpSpPr>
        <p:grpSpPr>
          <a:xfrm>
            <a:off x="7101151" y="1211238"/>
            <a:ext cx="2061783" cy="4189918"/>
            <a:chOff x="7101151" y="1211238"/>
            <a:chExt cx="2061783" cy="4189918"/>
          </a:xfrm>
        </p:grpSpPr>
        <p:pic>
          <p:nvPicPr>
            <p:cNvPr id="22" name="תמונה 21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6009" y="1211238"/>
              <a:ext cx="798048" cy="1976703"/>
            </a:xfrm>
            <a:prstGeom prst="rect">
              <a:avLst/>
            </a:prstGeom>
          </p:spPr>
        </p:pic>
        <p:sp>
          <p:nvSpPr>
            <p:cNvPr id="34" name="TextBox 33"/>
            <p:cNvSpPr txBox="1"/>
            <p:nvPr/>
          </p:nvSpPr>
          <p:spPr>
            <a:xfrm>
              <a:off x="7604097" y="3539108"/>
              <a:ext cx="1306768" cy="707886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4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2018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101151" y="4077717"/>
              <a:ext cx="2061783" cy="1323439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1600" dirty="0">
                  <a:latin typeface="Assistant" panose="00000500000000000000" pitchFamily="2" charset="-79"/>
                </a:rPr>
                <a:t>פורטל רשויות ובעלויות</a:t>
              </a:r>
            </a:p>
            <a:p>
              <a:r>
                <a:rPr lang="he-IL" sz="1600" dirty="0">
                  <a:latin typeface="Assistant" panose="00000500000000000000" pitchFamily="2" charset="-79"/>
                </a:rPr>
                <a:t>אפליקציית עובדי הוראה</a:t>
              </a:r>
            </a:p>
            <a:p>
              <a:r>
                <a:rPr lang="he-IL" sz="1600" dirty="0">
                  <a:latin typeface="Assistant" panose="00000500000000000000" pitchFamily="2" charset="-79"/>
                </a:rPr>
                <a:t>זימון תורים</a:t>
              </a:r>
            </a:p>
            <a:p>
              <a:r>
                <a:rPr lang="he-IL" sz="1600" dirty="0">
                  <a:latin typeface="Assistant" panose="00000500000000000000" pitchFamily="2" charset="-79"/>
                </a:rPr>
                <a:t>פורטל </a:t>
              </a:r>
              <a:r>
                <a:rPr lang="he-IL" sz="1600" dirty="0" smtClean="0">
                  <a:latin typeface="Assistant" panose="00000500000000000000" pitchFamily="2" charset="-79"/>
                </a:rPr>
                <a:t>הורים</a:t>
              </a:r>
            </a:p>
            <a:p>
              <a:r>
                <a:rPr lang="he-IL" sz="1600" dirty="0" smtClean="0">
                  <a:latin typeface="Assistant" panose="00000500000000000000" pitchFamily="2" charset="-79"/>
                </a:rPr>
                <a:t>פורטל ארגוני</a:t>
              </a:r>
            </a:p>
          </p:txBody>
        </p:sp>
        <p:sp>
          <p:nvSpPr>
            <p:cNvPr id="67" name="תרשים זרימה: נתונים מאוחסנים 6"/>
            <p:cNvSpPr/>
            <p:nvPr/>
          </p:nvSpPr>
          <p:spPr>
            <a:xfrm rot="10800000">
              <a:off x="7768938" y="3260111"/>
              <a:ext cx="1267557" cy="297363"/>
            </a:xfrm>
            <a:custGeom>
              <a:avLst/>
              <a:gdLst>
                <a:gd name="connsiteX0" fmla="*/ 1667 w 10000"/>
                <a:gd name="connsiteY0" fmla="*/ 0 h 10000"/>
                <a:gd name="connsiteX1" fmla="*/ 10000 w 10000"/>
                <a:gd name="connsiteY1" fmla="*/ 0 h 10000"/>
                <a:gd name="connsiteX2" fmla="*/ 8333 w 10000"/>
                <a:gd name="connsiteY2" fmla="*/ 5000 h 10000"/>
                <a:gd name="connsiteX3" fmla="*/ 10000 w 10000"/>
                <a:gd name="connsiteY3" fmla="*/ 10000 h 10000"/>
                <a:gd name="connsiteX4" fmla="*/ 1667 w 10000"/>
                <a:gd name="connsiteY4" fmla="*/ 10000 h 10000"/>
                <a:gd name="connsiteX5" fmla="*/ 0 w 10000"/>
                <a:gd name="connsiteY5" fmla="*/ 5000 h 10000"/>
                <a:gd name="connsiteX6" fmla="*/ 1667 w 10000"/>
                <a:gd name="connsiteY6" fmla="*/ 0 h 10000"/>
                <a:gd name="connsiteX0" fmla="*/ 1667 w 10000"/>
                <a:gd name="connsiteY0" fmla="*/ 0 h 10000"/>
                <a:gd name="connsiteX1" fmla="*/ 9463 w 10000"/>
                <a:gd name="connsiteY1" fmla="*/ 91 h 10000"/>
                <a:gd name="connsiteX2" fmla="*/ 8333 w 10000"/>
                <a:gd name="connsiteY2" fmla="*/ 5000 h 10000"/>
                <a:gd name="connsiteX3" fmla="*/ 10000 w 10000"/>
                <a:gd name="connsiteY3" fmla="*/ 10000 h 10000"/>
                <a:gd name="connsiteX4" fmla="*/ 1667 w 10000"/>
                <a:gd name="connsiteY4" fmla="*/ 10000 h 10000"/>
                <a:gd name="connsiteX5" fmla="*/ 0 w 10000"/>
                <a:gd name="connsiteY5" fmla="*/ 5000 h 10000"/>
                <a:gd name="connsiteX6" fmla="*/ 1667 w 10000"/>
                <a:gd name="connsiteY6" fmla="*/ 0 h 10000"/>
                <a:gd name="connsiteX0" fmla="*/ 1667 w 9463"/>
                <a:gd name="connsiteY0" fmla="*/ 0 h 10000"/>
                <a:gd name="connsiteX1" fmla="*/ 9463 w 9463"/>
                <a:gd name="connsiteY1" fmla="*/ 91 h 10000"/>
                <a:gd name="connsiteX2" fmla="*/ 8333 w 9463"/>
                <a:gd name="connsiteY2" fmla="*/ 5000 h 10000"/>
                <a:gd name="connsiteX3" fmla="*/ 9222 w 9463"/>
                <a:gd name="connsiteY3" fmla="*/ 9909 h 10000"/>
                <a:gd name="connsiteX4" fmla="*/ 1667 w 9463"/>
                <a:gd name="connsiteY4" fmla="*/ 10000 h 10000"/>
                <a:gd name="connsiteX5" fmla="*/ 0 w 9463"/>
                <a:gd name="connsiteY5" fmla="*/ 5000 h 10000"/>
                <a:gd name="connsiteX6" fmla="*/ 1667 w 9463"/>
                <a:gd name="connsiteY6" fmla="*/ 0 h 10000"/>
                <a:gd name="connsiteX0" fmla="*/ 1762 w 10085"/>
                <a:gd name="connsiteY0" fmla="*/ 0 h 10000"/>
                <a:gd name="connsiteX1" fmla="*/ 10000 w 10085"/>
                <a:gd name="connsiteY1" fmla="*/ 91 h 10000"/>
                <a:gd name="connsiteX2" fmla="*/ 8806 w 10085"/>
                <a:gd name="connsiteY2" fmla="*/ 5000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8806 w 10085"/>
                <a:gd name="connsiteY2" fmla="*/ 5000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345 w 10085"/>
                <a:gd name="connsiteY2" fmla="*/ 5547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345 w 10085"/>
                <a:gd name="connsiteY2" fmla="*/ 5547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9909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273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9915 w 10085"/>
                <a:gd name="connsiteY1" fmla="*/ 91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762 w 10085"/>
                <a:gd name="connsiteY0" fmla="*/ 0 h 10000"/>
                <a:gd name="connsiteX1" fmla="*/ 10000 w 10085"/>
                <a:gd name="connsiteY1" fmla="*/ 0 h 10000"/>
                <a:gd name="connsiteX2" fmla="*/ 9061 w 10085"/>
                <a:gd name="connsiteY2" fmla="*/ 5091 h 10000"/>
                <a:gd name="connsiteX3" fmla="*/ 10085 w 10085"/>
                <a:gd name="connsiteY3" fmla="*/ 10000 h 10000"/>
                <a:gd name="connsiteX4" fmla="*/ 1762 w 10085"/>
                <a:gd name="connsiteY4" fmla="*/ 10000 h 10000"/>
                <a:gd name="connsiteX5" fmla="*/ 0 w 10085"/>
                <a:gd name="connsiteY5" fmla="*/ 5000 h 10000"/>
                <a:gd name="connsiteX6" fmla="*/ 1762 w 10085"/>
                <a:gd name="connsiteY6" fmla="*/ 0 h 10000"/>
                <a:gd name="connsiteX0" fmla="*/ 1478 w 9801"/>
                <a:gd name="connsiteY0" fmla="*/ 0 h 10000"/>
                <a:gd name="connsiteX1" fmla="*/ 9716 w 9801"/>
                <a:gd name="connsiteY1" fmla="*/ 0 h 10000"/>
                <a:gd name="connsiteX2" fmla="*/ 8777 w 9801"/>
                <a:gd name="connsiteY2" fmla="*/ 5091 h 10000"/>
                <a:gd name="connsiteX3" fmla="*/ 9801 w 9801"/>
                <a:gd name="connsiteY3" fmla="*/ 10000 h 10000"/>
                <a:gd name="connsiteX4" fmla="*/ 1478 w 9801"/>
                <a:gd name="connsiteY4" fmla="*/ 10000 h 10000"/>
                <a:gd name="connsiteX5" fmla="*/ 0 w 9801"/>
                <a:gd name="connsiteY5" fmla="*/ 5000 h 10000"/>
                <a:gd name="connsiteX6" fmla="*/ 1478 w 9801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682 w 10174"/>
                <a:gd name="connsiteY0" fmla="*/ 0 h 10000"/>
                <a:gd name="connsiteX1" fmla="*/ 10087 w 10174"/>
                <a:gd name="connsiteY1" fmla="*/ 0 h 10000"/>
                <a:gd name="connsiteX2" fmla="*/ 9129 w 10174"/>
                <a:gd name="connsiteY2" fmla="*/ 5091 h 10000"/>
                <a:gd name="connsiteX3" fmla="*/ 10174 w 10174"/>
                <a:gd name="connsiteY3" fmla="*/ 10000 h 10000"/>
                <a:gd name="connsiteX4" fmla="*/ 1682 w 10174"/>
                <a:gd name="connsiteY4" fmla="*/ 10000 h 10000"/>
                <a:gd name="connsiteX5" fmla="*/ 0 w 10174"/>
                <a:gd name="connsiteY5" fmla="*/ 5000 h 10000"/>
                <a:gd name="connsiteX6" fmla="*/ 1682 w 10174"/>
                <a:gd name="connsiteY6" fmla="*/ 0 h 10000"/>
                <a:gd name="connsiteX0" fmla="*/ 1798 w 10290"/>
                <a:gd name="connsiteY0" fmla="*/ 0 h 10000"/>
                <a:gd name="connsiteX1" fmla="*/ 10203 w 10290"/>
                <a:gd name="connsiteY1" fmla="*/ 0 h 10000"/>
                <a:gd name="connsiteX2" fmla="*/ 9245 w 10290"/>
                <a:gd name="connsiteY2" fmla="*/ 5091 h 10000"/>
                <a:gd name="connsiteX3" fmla="*/ 10290 w 10290"/>
                <a:gd name="connsiteY3" fmla="*/ 10000 h 10000"/>
                <a:gd name="connsiteX4" fmla="*/ 1798 w 10290"/>
                <a:gd name="connsiteY4" fmla="*/ 10000 h 10000"/>
                <a:gd name="connsiteX5" fmla="*/ 0 w 10290"/>
                <a:gd name="connsiteY5" fmla="*/ 4909 h 10000"/>
                <a:gd name="connsiteX6" fmla="*/ 1798 w 10290"/>
                <a:gd name="connsiteY6" fmla="*/ 0 h 10000"/>
                <a:gd name="connsiteX0" fmla="*/ 1868 w 10360"/>
                <a:gd name="connsiteY0" fmla="*/ 0 h 10000"/>
                <a:gd name="connsiteX1" fmla="*/ 10273 w 10360"/>
                <a:gd name="connsiteY1" fmla="*/ 0 h 10000"/>
                <a:gd name="connsiteX2" fmla="*/ 9315 w 10360"/>
                <a:gd name="connsiteY2" fmla="*/ 5091 h 10000"/>
                <a:gd name="connsiteX3" fmla="*/ 10360 w 10360"/>
                <a:gd name="connsiteY3" fmla="*/ 10000 h 10000"/>
                <a:gd name="connsiteX4" fmla="*/ 936 w 10360"/>
                <a:gd name="connsiteY4" fmla="*/ 9818 h 10000"/>
                <a:gd name="connsiteX5" fmla="*/ 70 w 10360"/>
                <a:gd name="connsiteY5" fmla="*/ 4909 h 10000"/>
                <a:gd name="connsiteX6" fmla="*/ 1868 w 10360"/>
                <a:gd name="connsiteY6" fmla="*/ 0 h 10000"/>
                <a:gd name="connsiteX0" fmla="*/ 1846 w 10338"/>
                <a:gd name="connsiteY0" fmla="*/ 0 h 10000"/>
                <a:gd name="connsiteX1" fmla="*/ 10251 w 10338"/>
                <a:gd name="connsiteY1" fmla="*/ 0 h 10000"/>
                <a:gd name="connsiteX2" fmla="*/ 9293 w 10338"/>
                <a:gd name="connsiteY2" fmla="*/ 5091 h 10000"/>
                <a:gd name="connsiteX3" fmla="*/ 10338 w 10338"/>
                <a:gd name="connsiteY3" fmla="*/ 10000 h 10000"/>
                <a:gd name="connsiteX4" fmla="*/ 914 w 10338"/>
                <a:gd name="connsiteY4" fmla="*/ 9818 h 10000"/>
                <a:gd name="connsiteX5" fmla="*/ 48 w 10338"/>
                <a:gd name="connsiteY5" fmla="*/ 4909 h 10000"/>
                <a:gd name="connsiteX6" fmla="*/ 1846 w 10338"/>
                <a:gd name="connsiteY6" fmla="*/ 0 h 10000"/>
                <a:gd name="connsiteX0" fmla="*/ 772 w 10333"/>
                <a:gd name="connsiteY0" fmla="*/ 91 h 10000"/>
                <a:gd name="connsiteX1" fmla="*/ 10246 w 10333"/>
                <a:gd name="connsiteY1" fmla="*/ 0 h 10000"/>
                <a:gd name="connsiteX2" fmla="*/ 9288 w 10333"/>
                <a:gd name="connsiteY2" fmla="*/ 5091 h 10000"/>
                <a:gd name="connsiteX3" fmla="*/ 10333 w 10333"/>
                <a:gd name="connsiteY3" fmla="*/ 10000 h 10000"/>
                <a:gd name="connsiteX4" fmla="*/ 909 w 10333"/>
                <a:gd name="connsiteY4" fmla="*/ 9818 h 10000"/>
                <a:gd name="connsiteX5" fmla="*/ 43 w 10333"/>
                <a:gd name="connsiteY5" fmla="*/ 4909 h 10000"/>
                <a:gd name="connsiteX6" fmla="*/ 772 w 10333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60 w 10321"/>
                <a:gd name="connsiteY0" fmla="*/ 91 h 10000"/>
                <a:gd name="connsiteX1" fmla="*/ 10234 w 10321"/>
                <a:gd name="connsiteY1" fmla="*/ 0 h 10000"/>
                <a:gd name="connsiteX2" fmla="*/ 9276 w 10321"/>
                <a:gd name="connsiteY2" fmla="*/ 5091 h 10000"/>
                <a:gd name="connsiteX3" fmla="*/ 10321 w 10321"/>
                <a:gd name="connsiteY3" fmla="*/ 10000 h 10000"/>
                <a:gd name="connsiteX4" fmla="*/ 738 w 10321"/>
                <a:gd name="connsiteY4" fmla="*/ 9727 h 10000"/>
                <a:gd name="connsiteX5" fmla="*/ 31 w 10321"/>
                <a:gd name="connsiteY5" fmla="*/ 4909 h 10000"/>
                <a:gd name="connsiteX6" fmla="*/ 760 w 10321"/>
                <a:gd name="connsiteY6" fmla="*/ 91 h 10000"/>
                <a:gd name="connsiteX0" fmla="*/ 730 w 10291"/>
                <a:gd name="connsiteY0" fmla="*/ 91 h 10000"/>
                <a:gd name="connsiteX1" fmla="*/ 10204 w 10291"/>
                <a:gd name="connsiteY1" fmla="*/ 0 h 10000"/>
                <a:gd name="connsiteX2" fmla="*/ 9246 w 10291"/>
                <a:gd name="connsiteY2" fmla="*/ 5091 h 10000"/>
                <a:gd name="connsiteX3" fmla="*/ 10291 w 10291"/>
                <a:gd name="connsiteY3" fmla="*/ 10000 h 10000"/>
                <a:gd name="connsiteX4" fmla="*/ 708 w 10291"/>
                <a:gd name="connsiteY4" fmla="*/ 9727 h 10000"/>
                <a:gd name="connsiteX5" fmla="*/ 1 w 10291"/>
                <a:gd name="connsiteY5" fmla="*/ 4909 h 10000"/>
                <a:gd name="connsiteX6" fmla="*/ 730 w 10291"/>
                <a:gd name="connsiteY6" fmla="*/ 91 h 10000"/>
                <a:gd name="connsiteX0" fmla="*/ 730 w 10291"/>
                <a:gd name="connsiteY0" fmla="*/ 91 h 10000"/>
                <a:gd name="connsiteX1" fmla="*/ 10204 w 10291"/>
                <a:gd name="connsiteY1" fmla="*/ 0 h 10000"/>
                <a:gd name="connsiteX2" fmla="*/ 9246 w 10291"/>
                <a:gd name="connsiteY2" fmla="*/ 5091 h 10000"/>
                <a:gd name="connsiteX3" fmla="*/ 10291 w 10291"/>
                <a:gd name="connsiteY3" fmla="*/ 10000 h 10000"/>
                <a:gd name="connsiteX4" fmla="*/ 708 w 10291"/>
                <a:gd name="connsiteY4" fmla="*/ 9727 h 10000"/>
                <a:gd name="connsiteX5" fmla="*/ 1 w 10291"/>
                <a:gd name="connsiteY5" fmla="*/ 4909 h 10000"/>
                <a:gd name="connsiteX6" fmla="*/ 730 w 10291"/>
                <a:gd name="connsiteY6" fmla="*/ 91 h 10000"/>
                <a:gd name="connsiteX0" fmla="*/ 956 w 10517"/>
                <a:gd name="connsiteY0" fmla="*/ 91 h 10000"/>
                <a:gd name="connsiteX1" fmla="*/ 10430 w 10517"/>
                <a:gd name="connsiteY1" fmla="*/ 0 h 10000"/>
                <a:gd name="connsiteX2" fmla="*/ 9472 w 10517"/>
                <a:gd name="connsiteY2" fmla="*/ 5091 h 10000"/>
                <a:gd name="connsiteX3" fmla="*/ 10517 w 10517"/>
                <a:gd name="connsiteY3" fmla="*/ 10000 h 10000"/>
                <a:gd name="connsiteX4" fmla="*/ 934 w 10517"/>
                <a:gd name="connsiteY4" fmla="*/ 9727 h 10000"/>
                <a:gd name="connsiteX5" fmla="*/ 0 w 10517"/>
                <a:gd name="connsiteY5" fmla="*/ 4909 h 10000"/>
                <a:gd name="connsiteX6" fmla="*/ 956 w 10517"/>
                <a:gd name="connsiteY6" fmla="*/ 91 h 10000"/>
                <a:gd name="connsiteX0" fmla="*/ 1008 w 10569"/>
                <a:gd name="connsiteY0" fmla="*/ 91 h 10000"/>
                <a:gd name="connsiteX1" fmla="*/ 10482 w 10569"/>
                <a:gd name="connsiteY1" fmla="*/ 0 h 10000"/>
                <a:gd name="connsiteX2" fmla="*/ 9524 w 10569"/>
                <a:gd name="connsiteY2" fmla="*/ 5091 h 10000"/>
                <a:gd name="connsiteX3" fmla="*/ 10569 w 10569"/>
                <a:gd name="connsiteY3" fmla="*/ 10000 h 10000"/>
                <a:gd name="connsiteX4" fmla="*/ 986 w 10569"/>
                <a:gd name="connsiteY4" fmla="*/ 9727 h 10000"/>
                <a:gd name="connsiteX5" fmla="*/ 218 w 10569"/>
                <a:gd name="connsiteY5" fmla="*/ 8370 h 10000"/>
                <a:gd name="connsiteX6" fmla="*/ 52 w 10569"/>
                <a:gd name="connsiteY6" fmla="*/ 4909 h 10000"/>
                <a:gd name="connsiteX7" fmla="*/ 1008 w 10569"/>
                <a:gd name="connsiteY7" fmla="*/ 91 h 10000"/>
                <a:gd name="connsiteX0" fmla="*/ 1148 w 10709"/>
                <a:gd name="connsiteY0" fmla="*/ 91 h 10000"/>
                <a:gd name="connsiteX1" fmla="*/ 10622 w 10709"/>
                <a:gd name="connsiteY1" fmla="*/ 0 h 10000"/>
                <a:gd name="connsiteX2" fmla="*/ 9664 w 10709"/>
                <a:gd name="connsiteY2" fmla="*/ 5091 h 10000"/>
                <a:gd name="connsiteX3" fmla="*/ 10709 w 10709"/>
                <a:gd name="connsiteY3" fmla="*/ 10000 h 10000"/>
                <a:gd name="connsiteX4" fmla="*/ 1126 w 10709"/>
                <a:gd name="connsiteY4" fmla="*/ 9727 h 10000"/>
                <a:gd name="connsiteX5" fmla="*/ 192 w 10709"/>
                <a:gd name="connsiteY5" fmla="*/ 4909 h 10000"/>
                <a:gd name="connsiteX6" fmla="*/ 1148 w 10709"/>
                <a:gd name="connsiteY6" fmla="*/ 91 h 10000"/>
                <a:gd name="connsiteX0" fmla="*/ 957 w 10518"/>
                <a:gd name="connsiteY0" fmla="*/ 91 h 10000"/>
                <a:gd name="connsiteX1" fmla="*/ 10431 w 10518"/>
                <a:gd name="connsiteY1" fmla="*/ 0 h 10000"/>
                <a:gd name="connsiteX2" fmla="*/ 9473 w 10518"/>
                <a:gd name="connsiteY2" fmla="*/ 5091 h 10000"/>
                <a:gd name="connsiteX3" fmla="*/ 10518 w 10518"/>
                <a:gd name="connsiteY3" fmla="*/ 10000 h 10000"/>
                <a:gd name="connsiteX4" fmla="*/ 935 w 10518"/>
                <a:gd name="connsiteY4" fmla="*/ 9727 h 10000"/>
                <a:gd name="connsiteX5" fmla="*/ 1 w 10518"/>
                <a:gd name="connsiteY5" fmla="*/ 4909 h 10000"/>
                <a:gd name="connsiteX6" fmla="*/ 957 w 10518"/>
                <a:gd name="connsiteY6" fmla="*/ 91 h 10000"/>
                <a:gd name="connsiteX0" fmla="*/ 963 w 10524"/>
                <a:gd name="connsiteY0" fmla="*/ 91 h 10000"/>
                <a:gd name="connsiteX1" fmla="*/ 10437 w 10524"/>
                <a:gd name="connsiteY1" fmla="*/ 0 h 10000"/>
                <a:gd name="connsiteX2" fmla="*/ 9479 w 10524"/>
                <a:gd name="connsiteY2" fmla="*/ 5091 h 10000"/>
                <a:gd name="connsiteX3" fmla="*/ 10524 w 10524"/>
                <a:gd name="connsiteY3" fmla="*/ 10000 h 10000"/>
                <a:gd name="connsiteX4" fmla="*/ 827 w 10524"/>
                <a:gd name="connsiteY4" fmla="*/ 9727 h 10000"/>
                <a:gd name="connsiteX5" fmla="*/ 7 w 10524"/>
                <a:gd name="connsiteY5" fmla="*/ 4909 h 10000"/>
                <a:gd name="connsiteX6" fmla="*/ 963 w 10524"/>
                <a:gd name="connsiteY6" fmla="*/ 91 h 10000"/>
                <a:gd name="connsiteX0" fmla="*/ 708 w 10519"/>
                <a:gd name="connsiteY0" fmla="*/ 0 h 10000"/>
                <a:gd name="connsiteX1" fmla="*/ 10432 w 10519"/>
                <a:gd name="connsiteY1" fmla="*/ 0 h 10000"/>
                <a:gd name="connsiteX2" fmla="*/ 9474 w 10519"/>
                <a:gd name="connsiteY2" fmla="*/ 5091 h 10000"/>
                <a:gd name="connsiteX3" fmla="*/ 10519 w 10519"/>
                <a:gd name="connsiteY3" fmla="*/ 10000 h 10000"/>
                <a:gd name="connsiteX4" fmla="*/ 822 w 10519"/>
                <a:gd name="connsiteY4" fmla="*/ 9727 h 10000"/>
                <a:gd name="connsiteX5" fmla="*/ 2 w 10519"/>
                <a:gd name="connsiteY5" fmla="*/ 4909 h 10000"/>
                <a:gd name="connsiteX6" fmla="*/ 708 w 10519"/>
                <a:gd name="connsiteY6" fmla="*/ 0 h 10000"/>
                <a:gd name="connsiteX0" fmla="*/ 708 w 10519"/>
                <a:gd name="connsiteY0" fmla="*/ 0 h 10000"/>
                <a:gd name="connsiteX1" fmla="*/ 10432 w 10519"/>
                <a:gd name="connsiteY1" fmla="*/ 0 h 10000"/>
                <a:gd name="connsiteX2" fmla="*/ 9474 w 10519"/>
                <a:gd name="connsiteY2" fmla="*/ 5091 h 10000"/>
                <a:gd name="connsiteX3" fmla="*/ 10519 w 10519"/>
                <a:gd name="connsiteY3" fmla="*/ 10000 h 10000"/>
                <a:gd name="connsiteX4" fmla="*/ 822 w 10519"/>
                <a:gd name="connsiteY4" fmla="*/ 9727 h 10000"/>
                <a:gd name="connsiteX5" fmla="*/ 2 w 10519"/>
                <a:gd name="connsiteY5" fmla="*/ 4909 h 10000"/>
                <a:gd name="connsiteX6" fmla="*/ 708 w 10519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727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818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2 w 10653"/>
                <a:gd name="connsiteY0" fmla="*/ 0 h 10000"/>
                <a:gd name="connsiteX1" fmla="*/ 10566 w 10653"/>
                <a:gd name="connsiteY1" fmla="*/ 0 h 10000"/>
                <a:gd name="connsiteX2" fmla="*/ 9608 w 10653"/>
                <a:gd name="connsiteY2" fmla="*/ 5091 h 10000"/>
                <a:gd name="connsiteX3" fmla="*/ 10653 w 10653"/>
                <a:gd name="connsiteY3" fmla="*/ 10000 h 10000"/>
                <a:gd name="connsiteX4" fmla="*/ 956 w 10653"/>
                <a:gd name="connsiteY4" fmla="*/ 9818 h 10000"/>
                <a:gd name="connsiteX5" fmla="*/ 0 w 10653"/>
                <a:gd name="connsiteY5" fmla="*/ 5000 h 10000"/>
                <a:gd name="connsiteX6" fmla="*/ 842 w 10653"/>
                <a:gd name="connsiteY6" fmla="*/ 0 h 10000"/>
                <a:gd name="connsiteX0" fmla="*/ 843 w 10654"/>
                <a:gd name="connsiteY0" fmla="*/ 0 h 10000"/>
                <a:gd name="connsiteX1" fmla="*/ 10567 w 10654"/>
                <a:gd name="connsiteY1" fmla="*/ 0 h 10000"/>
                <a:gd name="connsiteX2" fmla="*/ 9609 w 10654"/>
                <a:gd name="connsiteY2" fmla="*/ 5091 h 10000"/>
                <a:gd name="connsiteX3" fmla="*/ 10654 w 10654"/>
                <a:gd name="connsiteY3" fmla="*/ 10000 h 10000"/>
                <a:gd name="connsiteX4" fmla="*/ 957 w 10654"/>
                <a:gd name="connsiteY4" fmla="*/ 9818 h 10000"/>
                <a:gd name="connsiteX5" fmla="*/ 1 w 10654"/>
                <a:gd name="connsiteY5" fmla="*/ 5000 h 10000"/>
                <a:gd name="connsiteX6" fmla="*/ 843 w 10654"/>
                <a:gd name="connsiteY6" fmla="*/ 0 h 10000"/>
                <a:gd name="connsiteX0" fmla="*/ 844 w 10655"/>
                <a:gd name="connsiteY0" fmla="*/ 0 h 10000"/>
                <a:gd name="connsiteX1" fmla="*/ 10568 w 10655"/>
                <a:gd name="connsiteY1" fmla="*/ 0 h 10000"/>
                <a:gd name="connsiteX2" fmla="*/ 9610 w 10655"/>
                <a:gd name="connsiteY2" fmla="*/ 5091 h 10000"/>
                <a:gd name="connsiteX3" fmla="*/ 10655 w 10655"/>
                <a:gd name="connsiteY3" fmla="*/ 10000 h 10000"/>
                <a:gd name="connsiteX4" fmla="*/ 958 w 10655"/>
                <a:gd name="connsiteY4" fmla="*/ 9818 h 10000"/>
                <a:gd name="connsiteX5" fmla="*/ 2 w 10655"/>
                <a:gd name="connsiteY5" fmla="*/ 5000 h 10000"/>
                <a:gd name="connsiteX6" fmla="*/ 844 w 10655"/>
                <a:gd name="connsiteY6" fmla="*/ 0 h 10000"/>
                <a:gd name="connsiteX0" fmla="*/ 844 w 10655"/>
                <a:gd name="connsiteY0" fmla="*/ 0 h 10029"/>
                <a:gd name="connsiteX1" fmla="*/ 10568 w 10655"/>
                <a:gd name="connsiteY1" fmla="*/ 0 h 10029"/>
                <a:gd name="connsiteX2" fmla="*/ 9610 w 10655"/>
                <a:gd name="connsiteY2" fmla="*/ 5091 h 10029"/>
                <a:gd name="connsiteX3" fmla="*/ 10655 w 10655"/>
                <a:gd name="connsiteY3" fmla="*/ 10000 h 10029"/>
                <a:gd name="connsiteX4" fmla="*/ 958 w 10655"/>
                <a:gd name="connsiteY4" fmla="*/ 10029 h 10029"/>
                <a:gd name="connsiteX5" fmla="*/ 2 w 10655"/>
                <a:gd name="connsiteY5" fmla="*/ 5000 h 10029"/>
                <a:gd name="connsiteX6" fmla="*/ 844 w 10655"/>
                <a:gd name="connsiteY6" fmla="*/ 0 h 10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55" h="10029">
                  <a:moveTo>
                    <a:pt x="844" y="0"/>
                  </a:moveTo>
                  <a:lnTo>
                    <a:pt x="10568" y="0"/>
                  </a:lnTo>
                  <a:cubicBezTo>
                    <a:pt x="9779" y="1551"/>
                    <a:pt x="9596" y="3424"/>
                    <a:pt x="9610" y="5091"/>
                  </a:cubicBezTo>
                  <a:cubicBezTo>
                    <a:pt x="9624" y="6758"/>
                    <a:pt x="9865" y="8358"/>
                    <a:pt x="10655" y="10000"/>
                  </a:cubicBezTo>
                  <a:lnTo>
                    <a:pt x="958" y="10029"/>
                  </a:lnTo>
                  <a:cubicBezTo>
                    <a:pt x="160" y="9546"/>
                    <a:pt x="21" y="6671"/>
                    <a:pt x="2" y="5000"/>
                  </a:cubicBezTo>
                  <a:cubicBezTo>
                    <a:pt x="-17" y="3329"/>
                    <a:pt x="78" y="730"/>
                    <a:pt x="844" y="0"/>
                  </a:cubicBezTo>
                  <a:close/>
                </a:path>
              </a:pathLst>
            </a:custGeom>
            <a:solidFill>
              <a:srgbClr val="FFC7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he-IL" dirty="0" smtClean="0"/>
                <a:t> </a:t>
              </a:r>
              <a:endParaRPr lang="he-IL" dirty="0"/>
            </a:p>
          </p:txBody>
        </p:sp>
      </p:grpSp>
      <p:grpSp>
        <p:nvGrpSpPr>
          <p:cNvPr id="4" name="קבוצה 3"/>
          <p:cNvGrpSpPr/>
          <p:nvPr/>
        </p:nvGrpSpPr>
        <p:grpSpPr>
          <a:xfrm>
            <a:off x="3762422" y="1560625"/>
            <a:ext cx="1707213" cy="584775"/>
            <a:chOff x="3740650" y="1477495"/>
            <a:chExt cx="1707213" cy="584775"/>
          </a:xfrm>
        </p:grpSpPr>
        <p:sp>
          <p:nvSpPr>
            <p:cNvPr id="2" name="מלבן 1"/>
            <p:cNvSpPr/>
            <p:nvPr/>
          </p:nvSpPr>
          <p:spPr>
            <a:xfrm>
              <a:off x="3740650" y="1477495"/>
              <a:ext cx="1486304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he-IL" sz="1600" dirty="0" smtClean="0">
                  <a:latin typeface="Assistant" panose="00000500000000000000" pitchFamily="2" charset="-79"/>
                </a:rPr>
                <a:t>אישורים חתומים</a:t>
              </a:r>
              <a:endParaRPr lang="he-IL" sz="1600" dirty="0">
                <a:latin typeface="Assistant" panose="00000500000000000000" pitchFamily="2" charset="-79"/>
              </a:endParaRPr>
            </a:p>
            <a:p>
              <a:r>
                <a:rPr lang="he-IL" sz="1600" dirty="0">
                  <a:latin typeface="Assistant" panose="00000500000000000000" pitchFamily="2" charset="-79"/>
                </a:rPr>
                <a:t>דיגיטלית</a:t>
              </a:r>
            </a:p>
          </p:txBody>
        </p:sp>
        <p:pic>
          <p:nvPicPr>
            <p:cNvPr id="62" name="תמונה 6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38313" y="1548412"/>
              <a:ext cx="209550" cy="238125"/>
            </a:xfrm>
            <a:prstGeom prst="rect">
              <a:avLst/>
            </a:prstGeom>
          </p:spPr>
        </p:pic>
      </p:grpSp>
      <p:sp>
        <p:nvSpPr>
          <p:cNvPr id="3" name="מלבן 2">
            <a:hlinkClick r:id="rId14" action="ppaction://hlinksldjump"/>
          </p:cNvPr>
          <p:cNvSpPr/>
          <p:nvPr/>
        </p:nvSpPr>
        <p:spPr>
          <a:xfrm>
            <a:off x="1475656" y="1560625"/>
            <a:ext cx="1152128" cy="5937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6" name="כותרת 1"/>
          <p:cNvSpPr>
            <a:spLocks noGrp="1"/>
          </p:cNvSpPr>
          <p:nvPr>
            <p:ph type="title"/>
          </p:nvPr>
        </p:nvSpPr>
        <p:spPr>
          <a:xfrm>
            <a:off x="0" y="-57291"/>
            <a:ext cx="9144000" cy="523220"/>
          </a:xfrm>
        </p:spPr>
        <p:txBody>
          <a:bodyPr/>
          <a:lstStyle/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פורטלים תפעוליים – הנגשה יזומה של מידע 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2803461" y="476672"/>
            <a:ext cx="36423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תכנית אסטרטגית: 2017-2022</a:t>
            </a:r>
          </a:p>
        </p:txBody>
      </p:sp>
    </p:spTree>
    <p:extLst>
      <p:ext uri="{BB962C8B-B14F-4D97-AF65-F5344CB8AC3E}">
        <p14:creationId xmlns:p14="http://schemas.microsoft.com/office/powerpoint/2010/main" val="112445559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\\pv\Graphics\Users\KfirO\p\הנחיות צמודות לתוכנית הלימודים\maps\pic cop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2738" y="2708920"/>
            <a:ext cx="6154737" cy="410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776413" y="947738"/>
            <a:ext cx="5521325" cy="12144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4800" b="1" dirty="0" smtClean="0">
                <a:solidFill>
                  <a:srgbClr val="376092"/>
                </a:solidFill>
                <a:latin typeface="Tahoma" pitchFamily="34" charset="0"/>
                <a:cs typeface="Tahoma" pitchFamily="34" charset="0"/>
              </a:rPr>
              <a:t>תודה</a:t>
            </a:r>
            <a:endParaRPr lang="he-IL" sz="4800" b="1" dirty="0">
              <a:solidFill>
                <a:srgbClr val="376092"/>
              </a:solidFill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45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ערכת נושא Office">
  <a:themeElements>
    <a:clrScheme name="זרם מדחף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בית יציקה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FE3D047-C239-43A3-8D30-E8DFC5A5986F}"/>
</file>

<file path=customXml/itemProps2.xml><?xml version="1.0" encoding="utf-8"?>
<ds:datastoreItem xmlns:ds="http://schemas.openxmlformats.org/officeDocument/2006/customXml" ds:itemID="{E8CE20D9-C140-4086-B968-B35EFA5424DC}"/>
</file>

<file path=customXml/itemProps3.xml><?xml version="1.0" encoding="utf-8"?>
<ds:datastoreItem xmlns:ds="http://schemas.openxmlformats.org/officeDocument/2006/customXml" ds:itemID="{5C004D84-64F9-4D30-8095-1A0158FD99E0}"/>
</file>

<file path=docProps/app.xml><?xml version="1.0" encoding="utf-8"?>
<Properties xmlns="http://schemas.openxmlformats.org/officeDocument/2006/extended-properties" xmlns:vt="http://schemas.openxmlformats.org/officeDocument/2006/docPropsVTypes">
  <TotalTime>1021</TotalTime>
  <Words>1267</Words>
  <Application>Microsoft Office PowerPoint</Application>
  <PresentationFormat>‫הצגה על המסך (4:3)</PresentationFormat>
  <Paragraphs>305</Paragraphs>
  <Slides>30</Slides>
  <Notes>11</Notes>
  <HiddenSlides>6</HiddenSlides>
  <MMClips>0</MMClips>
  <ScaleCrop>false</ScaleCrop>
  <HeadingPairs>
    <vt:vector size="4" baseType="variant"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30</vt:i4>
      </vt:variant>
    </vt:vector>
  </HeadingPairs>
  <TitlesOfParts>
    <vt:vector size="32" baseType="lpstr">
      <vt:lpstr>ערכת נושא Office</vt:lpstr>
      <vt:lpstr>2_ערכת נושא Office</vt:lpstr>
      <vt:lpstr>מצגת של PowerPoint</vt:lpstr>
      <vt:lpstr>תעודת הזהות של משרד החינוך</vt:lpstr>
      <vt:lpstr>יעדי המשרד בתחום הנגשת מידע </vt:lpstr>
      <vt:lpstr> מאגרי המידע שהועברו – סה"כ הועברו 21 מאגרים</vt:lpstr>
      <vt:lpstr>בקשות חופש מידע</vt:lpstr>
      <vt:lpstr>טיפול חופש המידע בהליכים משפטיים נגד המשרד</vt:lpstr>
      <vt:lpstr>שאילתות ישירות חברי הכנסת</vt:lpstr>
      <vt:lpstr>התפלגות הטיפול בשאילתות ישירות  בקרב משרדי הממשלה</vt:lpstr>
      <vt:lpstr>מקרים בהם מתן המענה חרג מהזמן הנדרש </vt:lpstr>
      <vt:lpstr>פרסום דו"ח התקשרויות רבעוני</vt:lpstr>
      <vt:lpstr>מערכת שקיפות בחינוך: נתונים ארציים, ברמת רשות ומוסד</vt:lpstr>
      <vt:lpstr>שקיפות בחינוך – מידע ארצי</vt:lpstr>
      <vt:lpstr>שקיפות בחינוך – מידע רשותי</vt:lpstr>
      <vt:lpstr>שקיפות בחינוך –מידע מוסדי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180 שירותים בפורטלים</vt:lpstr>
      <vt:lpstr>מצגת של PowerPoint</vt:lpstr>
      <vt:lpstr>מצגת של PowerPoint</vt:lpstr>
      <vt:lpstr>סקר פורטל עובדי הוראה</vt:lpstr>
      <vt:lpstr>מצגת של PowerPoint</vt:lpstr>
      <vt:lpstr>פורטלים תפעוליים – הנגשה יזומה של מידע </vt:lpstr>
      <vt:lpstr>מצגת של PowerPoint</vt:lpstr>
    </vt:vector>
  </TitlesOfParts>
  <Company>Ministry of 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עינת גנדלר</dc:creator>
  <cp:lastModifiedBy>אילנית אלבז</cp:lastModifiedBy>
  <cp:revision>143</cp:revision>
  <dcterms:created xsi:type="dcterms:W3CDTF">2017-07-16T20:57:15Z</dcterms:created>
  <dcterms:modified xsi:type="dcterms:W3CDTF">2018-01-02T11:17:33Z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2021052</vt:r8>
  </property>
</Properties>
</file>