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5" r:id="rId9"/>
    <p:sldId id="266" r:id="rId10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81" d="100"/>
          <a:sy n="81" d="100"/>
        </p:scale>
        <p:origin x="126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95628EC-FF79-45A8-891C-5597ADC9A4AF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29B0439-CB82-4669-897D-4EAC5CEF920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748718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7A9360E-A412-4EB6-B72A-662B3D264FA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412168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0632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1264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7028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4</a:t>
            </a:fld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66FF6EB-47B2-4D0C-B202-7000CCA7449C}" type="datetime8">
              <a:rPr lang="he-IL" smtClean="0"/>
              <a:t>07 ינואר 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9989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1214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0603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1334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55151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A249A2F-0A1B-447D-96B0-6703772813B2}" type="datetime8">
              <a:rPr lang="he-IL" smtClean="0"/>
              <a:t>07 ינואר 18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A9360E-A412-4EB6-B72A-662B3D264FA3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2973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כ'/טבת/תשע"ח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16214" y="631448"/>
            <a:ext cx="5979684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b="1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לשיתוף פעולה אזורי</a:t>
            </a:r>
            <a:endParaRPr lang="he-IL" sz="4000" b="1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7512" y="3289542"/>
            <a:ext cx="11055927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דיון בוועדה המיוחדת ליישום </a:t>
            </a:r>
            <a:r>
              <a:rPr lang="he-IL" sz="2800" dirty="0" err="1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הממשלתי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</a:t>
            </a:r>
            <a:r>
              <a:rPr lang="he-IL" sz="2800" dirty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ועקרונות שקיפותו לציבור</a:t>
            </a:r>
          </a:p>
          <a:p>
            <a:pPr algn="ctr"/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</a:rPr>
              <a:t>8/1/2018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8473" y="888980"/>
            <a:ext cx="10340819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חה"כ צחי הנגבי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ד"ר יוסף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דרזנין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ד"ר יוסף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דרזנין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מכהן בתפקיד, עד לסיום תהליך איתור מועמד המשרד בהתאם להנחיית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נש"מ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ומשרד המשפטים.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מנכ"ל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 28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שיוצג בספר תכניות העבודה לשנים 2018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24447" y="1531917"/>
            <a:ext cx="8502732" cy="1420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000" dirty="0" smtClean="0"/>
              <a:t>עדכון אתר האינטרנט המשרדי </a:t>
            </a:r>
          </a:p>
          <a:p>
            <a:pPr>
              <a:lnSpc>
                <a:spcPct val="150000"/>
              </a:lnSpc>
            </a:pPr>
            <a:r>
              <a:rPr lang="he-IL" sz="2000" dirty="0" smtClean="0"/>
              <a:t>באמצעות דף ייעודי בנושא חוק חופש המידע</a:t>
            </a:r>
          </a:p>
          <a:p>
            <a:pPr>
              <a:lnSpc>
                <a:spcPct val="150000"/>
              </a:lnSpc>
            </a:pPr>
            <a:r>
              <a:rPr lang="he-IL" sz="2000" dirty="0" smtClean="0"/>
              <a:t>אשר יכלול נתונים ומידע רלוונטי, פרטי התקשרות, דיווח שנתי ועוד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867520"/>
              </p:ext>
            </p:extLst>
          </p:nvPr>
        </p:nvGraphicFramePr>
        <p:xfrm>
          <a:off x="1314870" y="978333"/>
          <a:ext cx="9453492" cy="43738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918589"/>
                <a:gridCol w="1808157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(פניה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אחת,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פרסום לוז השר)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077035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56779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 (פניה אחת)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687004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 0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701636" y="1468582"/>
            <a:ext cx="8528219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למשרד לשיתוף פעולה אזורי, מאופן הגדרתו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ומהות פעילות אין מאגרי מידע בבעלותו.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נתונים </a:t>
            </a:r>
            <a:r>
              <a:rPr lang="he-IL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ובקשות מידע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מקבלים מענה בהתאם לנדרש</a:t>
            </a:r>
          </a:p>
          <a:p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תכניות עתידיות בתחום זה : </a:t>
            </a:r>
          </a:p>
          <a:p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עדכון אתר האינטרנט, </a:t>
            </a:r>
            <a:r>
              <a:rPr lang="he-IL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הוספת דף ייעודי בנושא חוק חופש המידע</a:t>
            </a:r>
          </a:p>
          <a:p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e-IL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בחירת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העמדת מידע לציבור על פי הנחיית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נש"מ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ומשרד המשפטים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0408B6-D877-400A-AFC1-0D1B4A7DBD42}"/>
</file>

<file path=customXml/itemProps2.xml><?xml version="1.0" encoding="utf-8"?>
<ds:datastoreItem xmlns:ds="http://schemas.openxmlformats.org/officeDocument/2006/customXml" ds:itemID="{022E5DA1-D58A-48C3-A1FE-9523DF7C7BE3}"/>
</file>

<file path=customXml/itemProps3.xml><?xml version="1.0" encoding="utf-8"?>
<ds:datastoreItem xmlns:ds="http://schemas.openxmlformats.org/officeDocument/2006/customXml" ds:itemID="{09E52E5B-BAF4-4636-BC6D-80713C37F8E7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4531</TotalTime>
  <Words>494</Words>
  <Application>Microsoft Office PowerPoint</Application>
  <PresentationFormat>מסך רחב</PresentationFormat>
  <Paragraphs>126</Paragraphs>
  <Slides>9</Slides>
  <Notes>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6" baseType="lpstr">
      <vt:lpstr>Agency FB</vt:lpstr>
      <vt:lpstr>Arial</vt:lpstr>
      <vt:lpstr>Calibri</vt:lpstr>
      <vt:lpstr>Calibri Light</vt:lpstr>
      <vt:lpstr>Lucida Sans Unicode</vt:lpstr>
      <vt:lpstr>Retro Perspective</vt:lpstr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מרב אורבך</cp:lastModifiedBy>
  <cp:revision>31</cp:revision>
  <cp:lastPrinted>2018-01-04T10:45:25Z</cp:lastPrinted>
  <dcterms:created xsi:type="dcterms:W3CDTF">2017-07-06T09:47:58Z</dcterms:created>
  <dcterms:modified xsi:type="dcterms:W3CDTF">2018-01-07T15:19:57Z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anhedrinDocumentType">
    <vt:r8>88</vt:r8>
  </property>
  <property fmtid="{D5CDD505-2E9C-101B-9397-08002B2CF9AE}" pid="3" name="ContentTypeId">
    <vt:lpwstr>0x010100F931E205BBB08441AEFFEBF8ABB23DF1</vt:lpwstr>
  </property>
  <property fmtid="{D5CDD505-2E9C-101B-9397-08002B2CF9AE}" pid="4" name="SanhedrinItemID">
    <vt:r8>2022561</vt:r8>
  </property>
</Properties>
</file>