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67" r:id="rId3"/>
    <p:sldId id="264" r:id="rId4"/>
    <p:sldId id="268" r:id="rId5"/>
    <p:sldId id="271" r:id="rId6"/>
    <p:sldId id="270" r:id="rId7"/>
    <p:sldId id="260" r:id="rId8"/>
    <p:sldId id="269" r:id="rId9"/>
    <p:sldId id="265" r:id="rId10"/>
    <p:sldId id="266" r:id="rId11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>
        <p:scale>
          <a:sx n="78" d="100"/>
          <a:sy n="78" d="100"/>
        </p:scale>
        <p:origin x="-1176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ו'/שבט/תשע"ח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התקשורת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658" y="888980"/>
            <a:ext cx="8998634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ח"כ איוב קרא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 מר מיימון שמילה (בפועל)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 מר מוניר קזמל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אגף פיקוח ואכיפה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 כ-160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36576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569" y="1438657"/>
            <a:ext cx="9240450" cy="3280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31766" y="365760"/>
            <a:ext cx="1597525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498405"/>
              </p:ext>
            </p:extLst>
          </p:nvPr>
        </p:nvGraphicFramePr>
        <p:xfrm>
          <a:off x="2371446" y="365760"/>
          <a:ext cx="7562792" cy="50038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90698"/>
                <a:gridCol w="1890698"/>
                <a:gridCol w="1890698"/>
                <a:gridCol w="1890698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37%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35%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35%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37%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28%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2%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787">
                <a:tc>
                  <a:txBody>
                    <a:bodyPr/>
                    <a:lstStyle/>
                    <a:p>
                      <a:pPr rtl="1"/>
                      <a:r>
                        <a:rPr lang="he-IL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18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103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43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932658" y="516944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58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965914"/>
              </p:ext>
            </p:extLst>
          </p:nvPr>
        </p:nvGraphicFramePr>
        <p:xfrm>
          <a:off x="1865376" y="1000082"/>
          <a:ext cx="9763916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1958"/>
                <a:gridCol w="4881958"/>
              </a:tblGrid>
              <a:tr h="281898">
                <a:tc>
                  <a:txBody>
                    <a:bodyPr/>
                    <a:lstStyle/>
                    <a:p>
                      <a:r>
                        <a:rPr lang="he-IL" dirty="0" smtClean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סה"כ שלא נענו</a:t>
                      </a:r>
                      <a:endParaRPr lang="en-US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הפונה לא שיתף פעולה, הפסיק לענות לממונה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בגין הקצאת משאבים בלתי סבירה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בגין שהמידע לא מצוי ברשות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בגין כך שהמידע נמצא בידי רשות אחרת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בגין כך שמדובר בדיונים פנימיים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בגין אי-תשלום</a:t>
                      </a:r>
                      <a:r>
                        <a:rPr lang="he-IL" sz="1400" baseline="0" dirty="0" smtClean="0"/>
                        <a:t> אגרה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המידע מפורסם במקום אחר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365249" y="365760"/>
            <a:ext cx="926404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סיבות לאספקת מידע חלקי או אי-אספקת מידע ב-2017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913831"/>
              </p:ext>
            </p:extLst>
          </p:nvPr>
        </p:nvGraphicFramePr>
        <p:xfrm>
          <a:off x="1865377" y="3705690"/>
          <a:ext cx="9763916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1958"/>
                <a:gridCol w="4881958"/>
              </a:tblGrid>
              <a:tr h="0">
                <a:tc>
                  <a:txBody>
                    <a:bodyPr/>
                    <a:lstStyle/>
                    <a:p>
                      <a:r>
                        <a:rPr lang="he-IL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סה"כ שנענו</a:t>
                      </a:r>
                      <a:r>
                        <a:rPr lang="he-IL" baseline="0" dirty="0" smtClean="0"/>
                        <a:t> באופן חלקי</a:t>
                      </a:r>
                      <a:endParaRPr lang="en-US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חומר</a:t>
                      </a:r>
                      <a:r>
                        <a:rPr lang="he-IL" sz="1400" baseline="0" dirty="0" smtClean="0"/>
                        <a:t> סודי מסחרי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המידע לא מצוי ברשות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פגיע</a:t>
                      </a:r>
                      <a:r>
                        <a:rPr lang="he-IL" sz="1400" baseline="0" dirty="0" smtClean="0"/>
                        <a:t>ה בפרטיות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המידע מפורסם במקום אחר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מידע אודות</a:t>
                      </a:r>
                      <a:r>
                        <a:rPr lang="he-IL" sz="1400" baseline="0" dirty="0" smtClean="0"/>
                        <a:t> מדיניות בשלבי עיצוב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עברו מעל 7 שנים וקיים קושי רב באיתור המידע</a:t>
                      </a:r>
                      <a:endParaRPr lang="en-US" sz="1400" dirty="0"/>
                    </a:p>
                  </a:txBody>
                  <a:tcPr/>
                </a:tc>
              </a:tr>
              <a:tr h="281898">
                <a:tc>
                  <a:txBody>
                    <a:bodyPr/>
                    <a:lstStyle/>
                    <a:p>
                      <a:r>
                        <a:rPr lang="he-IL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שיבוש תפקיד</a:t>
                      </a:r>
                      <a:r>
                        <a:rPr lang="he-IL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הרשות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0073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916666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45,500</a:t>
                      </a:r>
                      <a:r>
                        <a:rPr lang="en-US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87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  <p:graphicFrame>
        <p:nvGraphicFramePr>
          <p:cNvPr id="11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376541"/>
              </p:ext>
            </p:extLst>
          </p:nvPr>
        </p:nvGraphicFramePr>
        <p:xfrm>
          <a:off x="1350497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50%</a:t>
                      </a:r>
                    </a:p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627086"/>
              </p:ext>
            </p:extLst>
          </p:nvPr>
        </p:nvGraphicFramePr>
        <p:xfrm>
          <a:off x="773722" y="1310509"/>
          <a:ext cx="10030266" cy="1752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3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8" y="888980"/>
            <a:ext cx="8998634" cy="62170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למשרד אין מארגי מידע כהגדרתם על פי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Data.gov.il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5779444"/>
            <a:ext cx="4164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הוועדה המיוחדת ליישום </a:t>
            </a:r>
            <a:r>
              <a:rPr lang="he-IL" i="0" strike="noStrike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הנגשת</a:t>
            </a:r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 המידע הממשלתי ועקרונות שקיפותו לציבור</a:t>
            </a:r>
            <a:endParaRPr lang="he-IL" i="0" dirty="0" smtClean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just"/>
            <a:endParaRPr lang="he-IL" i="0" dirty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4579" y="365760"/>
            <a:ext cx="723471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לציבור והתייחסות חופשית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30658" y="1199834"/>
            <a:ext cx="8998634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המשרד השיק אתר אינטרנט חדש וידידותי לציבור.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המשרד עומל על הכנת רשימת ציוד אלחוטי המאושר לייבוא לישראל ע"מ לאפשר שקיפות לציבור המזמין מוצרים וכן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לייבואנים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AD457D1-5720-45B9-8F6C-D826E18DA61C}"/>
</file>

<file path=customXml/itemProps2.xml><?xml version="1.0" encoding="utf-8"?>
<ds:datastoreItem xmlns:ds="http://schemas.openxmlformats.org/officeDocument/2006/customXml" ds:itemID="{BBD5AA05-2B7B-466D-B72F-60AAF7490852}"/>
</file>

<file path=customXml/itemProps3.xml><?xml version="1.0" encoding="utf-8"?>
<ds:datastoreItem xmlns:ds="http://schemas.openxmlformats.org/officeDocument/2006/customXml" ds:itemID="{872C44A6-23F3-495D-BEE9-9477052CF696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4378</TotalTime>
  <Words>522</Words>
  <Application>Microsoft Office PowerPoint</Application>
  <PresentationFormat>מותאם אישית</PresentationFormat>
  <Paragraphs>163</Paragraphs>
  <Slides>10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1" baseType="lpstr">
      <vt:lpstr>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Qzamil Munir</cp:lastModifiedBy>
  <cp:revision>24</cp:revision>
  <dcterms:created xsi:type="dcterms:W3CDTF">2017-07-06T09:47:58Z</dcterms:created>
  <dcterms:modified xsi:type="dcterms:W3CDTF">2018-01-22T17:09:09Z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2021349</vt:r8>
  </property>
</Properties>
</file>