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6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5.xml" ContentType="application/vnd.openxmlformats-officedocument.presentationml.slide+xml"/>
  <Override PartName="/ppt/slides/slide13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18"/>
  </p:notesMasterIdLst>
  <p:handoutMasterIdLst>
    <p:handoutMasterId r:id="rId19"/>
  </p:handoutMasterIdLst>
  <p:sldIdLst>
    <p:sldId id="256" r:id="rId2"/>
    <p:sldId id="267" r:id="rId3"/>
    <p:sldId id="264" r:id="rId4"/>
    <p:sldId id="284" r:id="rId5"/>
    <p:sldId id="276" r:id="rId6"/>
    <p:sldId id="277" r:id="rId7"/>
    <p:sldId id="281" r:id="rId8"/>
    <p:sldId id="282" r:id="rId9"/>
    <p:sldId id="274" r:id="rId10"/>
    <p:sldId id="272" r:id="rId11"/>
    <p:sldId id="285" r:id="rId12"/>
    <p:sldId id="279" r:id="rId13"/>
    <p:sldId id="257" r:id="rId14"/>
    <p:sldId id="259" r:id="rId15"/>
    <p:sldId id="260" r:id="rId16"/>
    <p:sldId id="258" r:id="rId17"/>
  </p:sldIdLst>
  <p:sldSz cx="12192000" cy="6858000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64F40"/>
    <a:srgbClr val="007B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409" autoAdjust="0"/>
    <p:restoredTop sz="94675" autoAdjust="0"/>
  </p:normalViewPr>
  <p:slideViewPr>
    <p:cSldViewPr snapToGrid="0">
      <p:cViewPr varScale="1">
        <p:scale>
          <a:sx n="106" d="100"/>
          <a:sy n="106" d="100"/>
        </p:scale>
        <p:origin x="-108" y="-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911" y="0"/>
            <a:ext cx="2945765" cy="497047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r">
              <a:defRPr sz="1200"/>
            </a:lvl1pPr>
          </a:lstStyle>
          <a:p>
            <a:endParaRPr lang="he-IL" dirty="0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91" y="0"/>
            <a:ext cx="2945765" cy="497047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l">
              <a:defRPr sz="1200"/>
            </a:lvl1pPr>
          </a:lstStyle>
          <a:p>
            <a:fld id="{BE86DD22-FF63-4CC6-AB8C-280CD24C7154}" type="datetimeFigureOut">
              <a:rPr lang="he-IL" smtClean="0"/>
              <a:t>י"ב/שבט/תשע"ח</a:t>
            </a:fld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1911" y="9428004"/>
            <a:ext cx="2945765" cy="497046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r">
              <a:defRPr sz="1200"/>
            </a:lvl1pPr>
          </a:lstStyle>
          <a:p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91" y="9428004"/>
            <a:ext cx="2945765" cy="497046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l">
              <a:defRPr sz="1200"/>
            </a:lvl1pPr>
          </a:lstStyle>
          <a:p>
            <a:fld id="{A5EF282E-AE66-4E3C-8BCB-827C9F7616E9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894818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5" y="0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r">
              <a:defRPr sz="1200"/>
            </a:lvl1pPr>
          </a:lstStyle>
          <a:p>
            <a:endParaRPr lang="he-IL" dirty="0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/>
          <a:lstStyle>
            <a:lvl1pPr algn="l">
              <a:defRPr sz="1200"/>
            </a:lvl1pPr>
          </a:lstStyle>
          <a:p>
            <a:fld id="{0DA298AB-ACF4-4503-8660-023F5FE17B43}" type="datetimeFigureOut">
              <a:rPr lang="he-IL" smtClean="0"/>
              <a:t>י"ב/שבט/תשע"ח</a:t>
            </a:fld>
            <a:endParaRPr lang="he-IL" dirty="0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04" tIns="45752" rIns="91504" bIns="45752" rtlCol="1" anchor="ctr"/>
          <a:lstStyle/>
          <a:p>
            <a:endParaRPr lang="he-IL" dirty="0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504" tIns="45752" rIns="91504" bIns="45752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5" y="9428584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r">
              <a:defRPr sz="1200"/>
            </a:lvl1pPr>
          </a:lstStyle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4"/>
            <a:ext cx="2945660" cy="496332"/>
          </a:xfrm>
          <a:prstGeom prst="rect">
            <a:avLst/>
          </a:prstGeom>
        </p:spPr>
        <p:txBody>
          <a:bodyPr vert="horz" lIns="91504" tIns="45752" rIns="91504" bIns="45752" rtlCol="1" anchor="b"/>
          <a:lstStyle>
            <a:lvl1pPr algn="l">
              <a:defRPr sz="1200"/>
            </a:lvl1pPr>
          </a:lstStyle>
          <a:p>
            <a:fld id="{F1058E8F-E84F-4DC6-9146-B8C7C5468668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42433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58E8F-E84F-4DC6-9146-B8C7C5468668}" type="slidenum">
              <a:rPr lang="he-IL" smtClean="0"/>
              <a:t>3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582583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58E8F-E84F-4DC6-9146-B8C7C5468668}" type="slidenum">
              <a:rPr lang="he-IL" smtClean="0"/>
              <a:t>4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582583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58E8F-E84F-4DC6-9146-B8C7C5468668}" type="slidenum">
              <a:rPr lang="he-IL" smtClean="0"/>
              <a:t>9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582583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58E8F-E84F-4DC6-9146-B8C7C5468668}" type="slidenum">
              <a:rPr lang="he-IL" smtClean="0"/>
              <a:t>10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582583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58E8F-E84F-4DC6-9146-B8C7C5468668}" type="slidenum">
              <a:rPr lang="he-IL" smtClean="0"/>
              <a:t>11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58258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י"ב/שבט/תשע"ח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9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435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י"ב/שבט/תשע"ח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10034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י"ב/שבט/תשע"ח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9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01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5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6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י"ב/שבט/תשע"ח</a:t>
            </a:fld>
            <a:endParaRPr lang="he-I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846071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5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י"ב/שבט/תשע"ח</a:t>
            </a:fld>
            <a:endParaRPr lang="he-I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76092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י"ב/שבט/תשע"ח</a:t>
            </a:fld>
            <a:endParaRPr lang="he-I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308345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י"ב/שבט/תשע"ח</a:t>
            </a:fld>
            <a:endParaRPr lang="he-IL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189189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8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3" y="6459787"/>
            <a:ext cx="2618511" cy="365125"/>
          </a:xfrm>
        </p:spPr>
        <p:txBody>
          <a:bodyPr/>
          <a:lstStyle>
            <a:lvl1pPr algn="l">
              <a:defRPr/>
            </a:lvl1pPr>
          </a:lstStyle>
          <a:p>
            <a:fld id="{78438243-B2BB-4EB2-AC49-1D91008086FA}" type="datetimeFigureOut">
              <a:rPr lang="he-IL" smtClean="0"/>
              <a:t>י"ב/שבט/תשע"ח</a:t>
            </a:fld>
            <a:endParaRPr lang="he-I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7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3939952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7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י"ב/שבט/תשע"ח</a:t>
            </a:fld>
            <a:endParaRPr lang="he-IL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508221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י"ב/שבט/תשע"ח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7139408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י"ב/שבט/תשע"ח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789041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7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7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5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2" y="6459787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8438243-B2BB-4EB2-AC49-1D91008086FA}" type="datetimeFigureOut">
              <a:rPr lang="he-IL" smtClean="0"/>
              <a:t>י"ב/שבט/תשע"ח</a:t>
            </a:fld>
            <a:endParaRPr lang="he-I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6" y="6459787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60" y="6459787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79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92400" y="2187147"/>
            <a:ext cx="6704274" cy="1938992"/>
          </a:xfrm>
          <a:prstGeom prst="rect">
            <a:avLst/>
          </a:prstGeom>
          <a:noFill/>
        </p:spPr>
        <p:txBody>
          <a:bodyPr wrap="square" rtlCol="1" anchor="ctr">
            <a:spAutoFit/>
          </a:bodyPr>
          <a:lstStyle/>
          <a:p>
            <a:pPr algn="ctr"/>
            <a:r>
              <a:rPr lang="he-IL" sz="6000" b="1" dirty="0" smtClean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שקיפות שלטונית</a:t>
            </a:r>
            <a:endParaRPr lang="he-IL" sz="6000" b="1" dirty="0">
              <a:solidFill>
                <a:schemeClr val="accent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6000" b="1" dirty="0" smtClean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משרד ראש הממשלה</a:t>
            </a:r>
            <a:endParaRPr lang="he-IL" sz="6000" b="1" dirty="0">
              <a:solidFill>
                <a:schemeClr val="accent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99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417612" y="276458"/>
            <a:ext cx="641911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תעודת הזהות של המשרד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52501" y="888982"/>
            <a:ext cx="10676792" cy="440120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800" b="1" u="sng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השר</a:t>
            </a:r>
            <a:r>
              <a:rPr lang="he-IL" sz="28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 ראש הממשלה, מר בנימין נתניהו</a:t>
            </a:r>
          </a:p>
          <a:p>
            <a:pPr>
              <a:lnSpc>
                <a:spcPct val="200000"/>
              </a:lnSpc>
            </a:pPr>
            <a:r>
              <a:rPr lang="he-IL" sz="2800" b="1" u="sng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מנכ"ל המשרד</a:t>
            </a:r>
            <a:r>
              <a:rPr lang="he-IL" sz="28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 מר אלי גרונר</a:t>
            </a:r>
          </a:p>
          <a:p>
            <a:pPr>
              <a:lnSpc>
                <a:spcPct val="200000"/>
              </a:lnSpc>
            </a:pPr>
            <a:r>
              <a:rPr lang="he-IL" sz="2800" b="1" u="sng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ממונה חופש המידע</a:t>
            </a:r>
            <a:r>
              <a:rPr lang="he-IL" sz="28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 גב' ענת רביבו</a:t>
            </a:r>
          </a:p>
          <a:p>
            <a:pPr>
              <a:lnSpc>
                <a:spcPct val="200000"/>
              </a:lnSpc>
            </a:pPr>
            <a:r>
              <a:rPr lang="he-IL" sz="2800" b="1" u="sng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המיקום הארגוני של הממונה לחופש המידע</a:t>
            </a:r>
            <a:r>
              <a:rPr lang="he-IL" sz="28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 בכפיפות למנכ"ל</a:t>
            </a:r>
          </a:p>
          <a:p>
            <a:pPr>
              <a:lnSpc>
                <a:spcPct val="200000"/>
              </a:lnSpc>
            </a:pPr>
            <a:r>
              <a:rPr lang="he-IL" sz="2800" b="1" u="sng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מספר העובדים במשרד</a:t>
            </a:r>
            <a:r>
              <a:rPr lang="he-IL" sz="28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 כ-800</a:t>
            </a:r>
            <a:endParaRPr lang="he-IL" sz="2800" b="1" dirty="0">
              <a:solidFill>
                <a:schemeClr val="accent6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5795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91316" y="1028692"/>
            <a:ext cx="9809368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>
                <a:latin typeface="David" panose="020E0502060401010101" pitchFamily="34" charset="-79"/>
                <a:cs typeface="David" panose="020E0502060401010101" pitchFamily="34" charset="-79"/>
              </a:rPr>
              <a:t>T</a:t>
            </a:r>
            <a:r>
              <a:rPr lang="en-US" sz="32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ransparency </a:t>
            </a:r>
            <a:r>
              <a:rPr lang="en-US" sz="3200" b="1" dirty="0">
                <a:latin typeface="David" panose="020E0502060401010101" pitchFamily="34" charset="-79"/>
                <a:cs typeface="David" panose="020E0502060401010101" pitchFamily="34" charset="-79"/>
              </a:rPr>
              <a:t>of government policy </a:t>
            </a:r>
            <a:r>
              <a:rPr lang="en-US" sz="32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making*</a:t>
            </a:r>
            <a:endParaRPr lang="en-US" sz="3200" b="1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8968193" y="2021956"/>
            <a:ext cx="14093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u="sng" cap="none" spc="0" dirty="0" smtClean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latin typeface="David" panose="020E0502060401010101" pitchFamily="34" charset="-79"/>
                <a:cs typeface="David" panose="020E0502060401010101" pitchFamily="34" charset="-79"/>
              </a:rPr>
              <a:t>2015</a:t>
            </a:r>
            <a:endParaRPr lang="he-IL" sz="5400" u="sng" cap="none" spc="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2390944" y="2016248"/>
            <a:ext cx="14093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u="sng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latin typeface="David" panose="020E0502060401010101" pitchFamily="34" charset="-79"/>
                <a:cs typeface="David" panose="020E0502060401010101" pitchFamily="34" charset="-79"/>
              </a:rPr>
              <a:t>2017</a:t>
            </a:r>
            <a:endParaRPr lang="he-IL" sz="5400" u="sng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1902028" y="2971919"/>
            <a:ext cx="2387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latin typeface="David" panose="020E0502060401010101" pitchFamily="34" charset="-79"/>
                <a:cs typeface="David" panose="020E0502060401010101" pitchFamily="34" charset="-79"/>
              </a:rPr>
              <a:t>מקום 29</a:t>
            </a:r>
            <a:endParaRPr lang="he-IL" sz="540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8479277" y="3008784"/>
            <a:ext cx="2387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5400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latin typeface="David" panose="020E0502060401010101" pitchFamily="34" charset="-79"/>
                <a:cs typeface="David" panose="020E0502060401010101" pitchFamily="34" charset="-79"/>
              </a:rPr>
              <a:t>מקום 60</a:t>
            </a:r>
            <a:endParaRPr lang="he-IL" sz="5400" dirty="0">
              <a:ln w="17780" cmpd="sng">
                <a:solidFill>
                  <a:schemeClr val="tx1"/>
                </a:solidFill>
                <a:prstDash val="solid"/>
                <a:miter lim="800000"/>
              </a:ln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0" y="180775"/>
            <a:ext cx="1186327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הממשלה הנוכחית </a:t>
            </a:r>
            <a:r>
              <a:rPr lang="he-IL" sz="3600" b="1" dirty="0" smtClean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פעלה למען שקיפות יותר מכל מדינה אחרת</a:t>
            </a:r>
            <a:endParaRPr lang="he-IL" sz="3600" b="1" dirty="0">
              <a:solidFill>
                <a:schemeClr val="accent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8294779" y="6416951"/>
            <a:ext cx="38972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  *WEF Global Competitiveness Index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630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C:\Users\royc\Desktop\kcMndXrn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772" y="613175"/>
            <a:ext cx="4994556" cy="49945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3028643" y="165398"/>
            <a:ext cx="880989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3600" b="1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dirty="0">
                <a:solidFill>
                  <a:schemeClr val="accent2">
                    <a:lumMod val="75000"/>
                  </a:schemeClr>
                </a:solidFill>
              </a:rPr>
              <a:t>איך עשינו את זה?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15050" y="952500"/>
            <a:ext cx="4571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  <p:sp>
        <p:nvSpPr>
          <p:cNvPr id="16" name="מלבן 15"/>
          <p:cNvSpPr/>
          <p:nvPr/>
        </p:nvSpPr>
        <p:spPr>
          <a:xfrm>
            <a:off x="6675625" y="1073063"/>
            <a:ext cx="1372492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תכניות</a:t>
            </a:r>
          </a:p>
          <a:p>
            <a:r>
              <a:rPr lang="he-IL" sz="3600" b="1" dirty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עבודה</a:t>
            </a:r>
            <a:endParaRPr lang="he-IL" sz="3600" b="1" dirty="0">
              <a:solidFill>
                <a:schemeClr val="accent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9" name="מלבן 18"/>
          <p:cNvSpPr/>
          <p:nvPr/>
        </p:nvSpPr>
        <p:spPr>
          <a:xfrm>
            <a:off x="4061029" y="3947543"/>
            <a:ext cx="1244251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מאגרי</a:t>
            </a:r>
          </a:p>
          <a:p>
            <a:r>
              <a:rPr lang="he-IL" sz="3600" b="1" dirty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מידע</a:t>
            </a:r>
            <a:endParaRPr lang="he-IL" sz="3600" b="1" dirty="0">
              <a:solidFill>
                <a:schemeClr val="accent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2" name="צורה חופשית 21"/>
          <p:cNvSpPr/>
          <p:nvPr/>
        </p:nvSpPr>
        <p:spPr>
          <a:xfrm>
            <a:off x="5212910" y="627360"/>
            <a:ext cx="3399418" cy="2529580"/>
          </a:xfrm>
          <a:custGeom>
            <a:avLst/>
            <a:gdLst>
              <a:gd name="connsiteX0" fmla="*/ 933450 w 3422650"/>
              <a:gd name="connsiteY0" fmla="*/ 6350 h 2514600"/>
              <a:gd name="connsiteX1" fmla="*/ 920750 w 3422650"/>
              <a:gd name="connsiteY1" fmla="*/ 774700 h 2514600"/>
              <a:gd name="connsiteX2" fmla="*/ 914400 w 3422650"/>
              <a:gd name="connsiteY2" fmla="*/ 850900 h 2514600"/>
              <a:gd name="connsiteX3" fmla="*/ 889000 w 3422650"/>
              <a:gd name="connsiteY3" fmla="*/ 946150 h 2514600"/>
              <a:gd name="connsiteX4" fmla="*/ 838200 w 3422650"/>
              <a:gd name="connsiteY4" fmla="*/ 1009650 h 2514600"/>
              <a:gd name="connsiteX5" fmla="*/ 793750 w 3422650"/>
              <a:gd name="connsiteY5" fmla="*/ 1054100 h 2514600"/>
              <a:gd name="connsiteX6" fmla="*/ 666750 w 3422650"/>
              <a:gd name="connsiteY6" fmla="*/ 1104900 h 2514600"/>
              <a:gd name="connsiteX7" fmla="*/ 558800 w 3422650"/>
              <a:gd name="connsiteY7" fmla="*/ 1092200 h 2514600"/>
              <a:gd name="connsiteX8" fmla="*/ 476250 w 3422650"/>
              <a:gd name="connsiteY8" fmla="*/ 1035050 h 2514600"/>
              <a:gd name="connsiteX9" fmla="*/ 361950 w 3422650"/>
              <a:gd name="connsiteY9" fmla="*/ 920750 h 2514600"/>
              <a:gd name="connsiteX10" fmla="*/ 304800 w 3422650"/>
              <a:gd name="connsiteY10" fmla="*/ 895350 h 2514600"/>
              <a:gd name="connsiteX11" fmla="*/ 260350 w 3422650"/>
              <a:gd name="connsiteY11" fmla="*/ 889000 h 2514600"/>
              <a:gd name="connsiteX12" fmla="*/ 139700 w 3422650"/>
              <a:gd name="connsiteY12" fmla="*/ 927100 h 2514600"/>
              <a:gd name="connsiteX13" fmla="*/ 95250 w 3422650"/>
              <a:gd name="connsiteY13" fmla="*/ 965200 h 2514600"/>
              <a:gd name="connsiteX14" fmla="*/ 44450 w 3422650"/>
              <a:gd name="connsiteY14" fmla="*/ 1022350 h 2514600"/>
              <a:gd name="connsiteX15" fmla="*/ 19050 w 3422650"/>
              <a:gd name="connsiteY15" fmla="*/ 1092200 h 2514600"/>
              <a:gd name="connsiteX16" fmla="*/ 0 w 3422650"/>
              <a:gd name="connsiteY16" fmla="*/ 1187450 h 2514600"/>
              <a:gd name="connsiteX17" fmla="*/ 0 w 3422650"/>
              <a:gd name="connsiteY17" fmla="*/ 1320800 h 2514600"/>
              <a:gd name="connsiteX18" fmla="*/ 25400 w 3422650"/>
              <a:gd name="connsiteY18" fmla="*/ 1435100 h 2514600"/>
              <a:gd name="connsiteX19" fmla="*/ 69850 w 3422650"/>
              <a:gd name="connsiteY19" fmla="*/ 1517650 h 2514600"/>
              <a:gd name="connsiteX20" fmla="*/ 114300 w 3422650"/>
              <a:gd name="connsiteY20" fmla="*/ 1568450 h 2514600"/>
              <a:gd name="connsiteX21" fmla="*/ 215900 w 3422650"/>
              <a:gd name="connsiteY21" fmla="*/ 1612900 h 2514600"/>
              <a:gd name="connsiteX22" fmla="*/ 304800 w 3422650"/>
              <a:gd name="connsiteY22" fmla="*/ 1619250 h 2514600"/>
              <a:gd name="connsiteX23" fmla="*/ 400050 w 3422650"/>
              <a:gd name="connsiteY23" fmla="*/ 1574800 h 2514600"/>
              <a:gd name="connsiteX24" fmla="*/ 520700 w 3422650"/>
              <a:gd name="connsiteY24" fmla="*/ 1466850 h 2514600"/>
              <a:gd name="connsiteX25" fmla="*/ 622300 w 3422650"/>
              <a:gd name="connsiteY25" fmla="*/ 1403350 h 2514600"/>
              <a:gd name="connsiteX26" fmla="*/ 698500 w 3422650"/>
              <a:gd name="connsiteY26" fmla="*/ 1416050 h 2514600"/>
              <a:gd name="connsiteX27" fmla="*/ 800100 w 3422650"/>
              <a:gd name="connsiteY27" fmla="*/ 1466850 h 2514600"/>
              <a:gd name="connsiteX28" fmla="*/ 895350 w 3422650"/>
              <a:gd name="connsiteY28" fmla="*/ 1568450 h 2514600"/>
              <a:gd name="connsiteX29" fmla="*/ 927100 w 3422650"/>
              <a:gd name="connsiteY29" fmla="*/ 1720850 h 2514600"/>
              <a:gd name="connsiteX30" fmla="*/ 933450 w 3422650"/>
              <a:gd name="connsiteY30" fmla="*/ 2514600 h 2514600"/>
              <a:gd name="connsiteX31" fmla="*/ 1739900 w 3422650"/>
              <a:gd name="connsiteY31" fmla="*/ 2495550 h 2514600"/>
              <a:gd name="connsiteX32" fmla="*/ 1835150 w 3422650"/>
              <a:gd name="connsiteY32" fmla="*/ 2470150 h 2514600"/>
              <a:gd name="connsiteX33" fmla="*/ 1968500 w 3422650"/>
              <a:gd name="connsiteY33" fmla="*/ 2374900 h 2514600"/>
              <a:gd name="connsiteX34" fmla="*/ 2012950 w 3422650"/>
              <a:gd name="connsiteY34" fmla="*/ 2266950 h 2514600"/>
              <a:gd name="connsiteX35" fmla="*/ 2019300 w 3422650"/>
              <a:gd name="connsiteY35" fmla="*/ 2165350 h 2514600"/>
              <a:gd name="connsiteX36" fmla="*/ 1974850 w 3422650"/>
              <a:gd name="connsiteY36" fmla="*/ 2095500 h 2514600"/>
              <a:gd name="connsiteX37" fmla="*/ 1905000 w 3422650"/>
              <a:gd name="connsiteY37" fmla="*/ 2019300 h 2514600"/>
              <a:gd name="connsiteX38" fmla="*/ 1841500 w 3422650"/>
              <a:gd name="connsiteY38" fmla="*/ 1955800 h 2514600"/>
              <a:gd name="connsiteX39" fmla="*/ 1809750 w 3422650"/>
              <a:gd name="connsiteY39" fmla="*/ 1784350 h 2514600"/>
              <a:gd name="connsiteX40" fmla="*/ 1847850 w 3422650"/>
              <a:gd name="connsiteY40" fmla="*/ 1682750 h 2514600"/>
              <a:gd name="connsiteX41" fmla="*/ 1949450 w 3422650"/>
              <a:gd name="connsiteY41" fmla="*/ 1625600 h 2514600"/>
              <a:gd name="connsiteX42" fmla="*/ 2044700 w 3422650"/>
              <a:gd name="connsiteY42" fmla="*/ 1587500 h 2514600"/>
              <a:gd name="connsiteX43" fmla="*/ 2178050 w 3422650"/>
              <a:gd name="connsiteY43" fmla="*/ 1568450 h 2514600"/>
              <a:gd name="connsiteX44" fmla="*/ 2266950 w 3422650"/>
              <a:gd name="connsiteY44" fmla="*/ 1568450 h 2514600"/>
              <a:gd name="connsiteX45" fmla="*/ 2336800 w 3422650"/>
              <a:gd name="connsiteY45" fmla="*/ 1600200 h 2514600"/>
              <a:gd name="connsiteX46" fmla="*/ 2457450 w 3422650"/>
              <a:gd name="connsiteY46" fmla="*/ 1657350 h 2514600"/>
              <a:gd name="connsiteX47" fmla="*/ 2540000 w 3422650"/>
              <a:gd name="connsiteY47" fmla="*/ 1778000 h 2514600"/>
              <a:gd name="connsiteX48" fmla="*/ 2527300 w 3422650"/>
              <a:gd name="connsiteY48" fmla="*/ 1885950 h 2514600"/>
              <a:gd name="connsiteX49" fmla="*/ 2489200 w 3422650"/>
              <a:gd name="connsiteY49" fmla="*/ 1974850 h 2514600"/>
              <a:gd name="connsiteX50" fmla="*/ 2406650 w 3422650"/>
              <a:gd name="connsiteY50" fmla="*/ 2063750 h 2514600"/>
              <a:gd name="connsiteX51" fmla="*/ 2317750 w 3422650"/>
              <a:gd name="connsiteY51" fmla="*/ 2235200 h 2514600"/>
              <a:gd name="connsiteX52" fmla="*/ 2355850 w 3422650"/>
              <a:gd name="connsiteY52" fmla="*/ 2343150 h 2514600"/>
              <a:gd name="connsiteX53" fmla="*/ 2438400 w 3422650"/>
              <a:gd name="connsiteY53" fmla="*/ 2425700 h 2514600"/>
              <a:gd name="connsiteX54" fmla="*/ 2540000 w 3422650"/>
              <a:gd name="connsiteY54" fmla="*/ 2470150 h 2514600"/>
              <a:gd name="connsiteX55" fmla="*/ 2641600 w 3422650"/>
              <a:gd name="connsiteY55" fmla="*/ 2501900 h 2514600"/>
              <a:gd name="connsiteX56" fmla="*/ 3422650 w 3422650"/>
              <a:gd name="connsiteY56" fmla="*/ 2501900 h 2514600"/>
              <a:gd name="connsiteX57" fmla="*/ 3422650 w 3422650"/>
              <a:gd name="connsiteY57" fmla="*/ 349250 h 2514600"/>
              <a:gd name="connsiteX58" fmla="*/ 3352800 w 3422650"/>
              <a:gd name="connsiteY58" fmla="*/ 196850 h 2514600"/>
              <a:gd name="connsiteX59" fmla="*/ 3302000 w 3422650"/>
              <a:gd name="connsiteY59" fmla="*/ 127000 h 2514600"/>
              <a:gd name="connsiteX60" fmla="*/ 3175000 w 3422650"/>
              <a:gd name="connsiteY60" fmla="*/ 44450 h 2514600"/>
              <a:gd name="connsiteX61" fmla="*/ 3086100 w 3422650"/>
              <a:gd name="connsiteY61" fmla="*/ 0 h 2514600"/>
              <a:gd name="connsiteX62" fmla="*/ 933450 w 3422650"/>
              <a:gd name="connsiteY62" fmla="*/ 635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3422650" h="2514600">
                <a:moveTo>
                  <a:pt x="933450" y="6350"/>
                </a:moveTo>
                <a:lnTo>
                  <a:pt x="920750" y="774700"/>
                </a:lnTo>
                <a:lnTo>
                  <a:pt x="914400" y="850900"/>
                </a:lnTo>
                <a:lnTo>
                  <a:pt x="889000" y="946150"/>
                </a:lnTo>
                <a:lnTo>
                  <a:pt x="838200" y="1009650"/>
                </a:lnTo>
                <a:lnTo>
                  <a:pt x="793750" y="1054100"/>
                </a:lnTo>
                <a:lnTo>
                  <a:pt x="666750" y="1104900"/>
                </a:lnTo>
                <a:lnTo>
                  <a:pt x="558800" y="1092200"/>
                </a:lnTo>
                <a:lnTo>
                  <a:pt x="476250" y="1035050"/>
                </a:lnTo>
                <a:lnTo>
                  <a:pt x="361950" y="920750"/>
                </a:lnTo>
                <a:lnTo>
                  <a:pt x="304800" y="895350"/>
                </a:lnTo>
                <a:lnTo>
                  <a:pt x="260350" y="889000"/>
                </a:lnTo>
                <a:lnTo>
                  <a:pt x="139700" y="927100"/>
                </a:lnTo>
                <a:lnTo>
                  <a:pt x="95250" y="965200"/>
                </a:lnTo>
                <a:lnTo>
                  <a:pt x="44450" y="1022350"/>
                </a:lnTo>
                <a:lnTo>
                  <a:pt x="19050" y="1092200"/>
                </a:lnTo>
                <a:lnTo>
                  <a:pt x="0" y="1187450"/>
                </a:lnTo>
                <a:lnTo>
                  <a:pt x="0" y="1320800"/>
                </a:lnTo>
                <a:lnTo>
                  <a:pt x="25400" y="1435100"/>
                </a:lnTo>
                <a:lnTo>
                  <a:pt x="69850" y="1517650"/>
                </a:lnTo>
                <a:lnTo>
                  <a:pt x="114300" y="1568450"/>
                </a:lnTo>
                <a:lnTo>
                  <a:pt x="215900" y="1612900"/>
                </a:lnTo>
                <a:lnTo>
                  <a:pt x="304800" y="1619250"/>
                </a:lnTo>
                <a:lnTo>
                  <a:pt x="400050" y="1574800"/>
                </a:lnTo>
                <a:lnTo>
                  <a:pt x="520700" y="1466850"/>
                </a:lnTo>
                <a:lnTo>
                  <a:pt x="622300" y="1403350"/>
                </a:lnTo>
                <a:lnTo>
                  <a:pt x="698500" y="1416050"/>
                </a:lnTo>
                <a:lnTo>
                  <a:pt x="800100" y="1466850"/>
                </a:lnTo>
                <a:lnTo>
                  <a:pt x="895350" y="1568450"/>
                </a:lnTo>
                <a:lnTo>
                  <a:pt x="927100" y="1720850"/>
                </a:lnTo>
                <a:cubicBezTo>
                  <a:pt x="929217" y="1985433"/>
                  <a:pt x="931333" y="2250017"/>
                  <a:pt x="933450" y="2514600"/>
                </a:cubicBezTo>
                <a:lnTo>
                  <a:pt x="1739900" y="2495550"/>
                </a:lnTo>
                <a:lnTo>
                  <a:pt x="1835150" y="2470150"/>
                </a:lnTo>
                <a:lnTo>
                  <a:pt x="1968500" y="2374900"/>
                </a:lnTo>
                <a:lnTo>
                  <a:pt x="2012950" y="2266950"/>
                </a:lnTo>
                <a:lnTo>
                  <a:pt x="2019300" y="2165350"/>
                </a:lnTo>
                <a:lnTo>
                  <a:pt x="1974850" y="2095500"/>
                </a:lnTo>
                <a:lnTo>
                  <a:pt x="1905000" y="2019300"/>
                </a:lnTo>
                <a:lnTo>
                  <a:pt x="1841500" y="1955800"/>
                </a:lnTo>
                <a:lnTo>
                  <a:pt x="1809750" y="1784350"/>
                </a:lnTo>
                <a:lnTo>
                  <a:pt x="1847850" y="1682750"/>
                </a:lnTo>
                <a:lnTo>
                  <a:pt x="1949450" y="1625600"/>
                </a:lnTo>
                <a:lnTo>
                  <a:pt x="2044700" y="1587500"/>
                </a:lnTo>
                <a:lnTo>
                  <a:pt x="2178050" y="1568450"/>
                </a:lnTo>
                <a:lnTo>
                  <a:pt x="2266950" y="1568450"/>
                </a:lnTo>
                <a:lnTo>
                  <a:pt x="2336800" y="1600200"/>
                </a:lnTo>
                <a:lnTo>
                  <a:pt x="2457450" y="1657350"/>
                </a:lnTo>
                <a:lnTo>
                  <a:pt x="2540000" y="1778000"/>
                </a:lnTo>
                <a:lnTo>
                  <a:pt x="2527300" y="1885950"/>
                </a:lnTo>
                <a:lnTo>
                  <a:pt x="2489200" y="1974850"/>
                </a:lnTo>
                <a:lnTo>
                  <a:pt x="2406650" y="2063750"/>
                </a:lnTo>
                <a:lnTo>
                  <a:pt x="2317750" y="2235200"/>
                </a:lnTo>
                <a:lnTo>
                  <a:pt x="2355850" y="2343150"/>
                </a:lnTo>
                <a:lnTo>
                  <a:pt x="2438400" y="2425700"/>
                </a:lnTo>
                <a:lnTo>
                  <a:pt x="2540000" y="2470150"/>
                </a:lnTo>
                <a:lnTo>
                  <a:pt x="2641600" y="2501900"/>
                </a:lnTo>
                <a:lnTo>
                  <a:pt x="3422650" y="2501900"/>
                </a:lnTo>
                <a:lnTo>
                  <a:pt x="3422650" y="349250"/>
                </a:lnTo>
                <a:lnTo>
                  <a:pt x="3352800" y="196850"/>
                </a:lnTo>
                <a:lnTo>
                  <a:pt x="3302000" y="127000"/>
                </a:lnTo>
                <a:lnTo>
                  <a:pt x="3175000" y="44450"/>
                </a:lnTo>
                <a:lnTo>
                  <a:pt x="3086100" y="0"/>
                </a:lnTo>
                <a:lnTo>
                  <a:pt x="933450" y="6350"/>
                </a:lnTo>
                <a:close/>
              </a:path>
            </a:pathLst>
          </a:custGeom>
          <a:noFill/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7" name="מלבן 16"/>
          <p:cNvSpPr/>
          <p:nvPr/>
        </p:nvSpPr>
        <p:spPr>
          <a:xfrm>
            <a:off x="3653628" y="1135742"/>
            <a:ext cx="1588897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החלטות</a:t>
            </a:r>
          </a:p>
          <a:p>
            <a:r>
              <a:rPr lang="he-IL" sz="3600" b="1" dirty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ממשלה</a:t>
            </a:r>
          </a:p>
        </p:txBody>
      </p:sp>
      <p:sp>
        <p:nvSpPr>
          <p:cNvPr id="18" name="מלבן 17"/>
          <p:cNvSpPr/>
          <p:nvPr/>
        </p:nvSpPr>
        <p:spPr>
          <a:xfrm>
            <a:off x="7005952" y="3947542"/>
            <a:ext cx="1539203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b="1" dirty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רגולציה</a:t>
            </a:r>
          </a:p>
          <a:p>
            <a:pPr algn="ctr"/>
            <a:r>
              <a:rPr lang="en-US" sz="3600" b="1" dirty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RIA</a:t>
            </a:r>
            <a:endParaRPr lang="he-IL" sz="3600" b="1" dirty="0">
              <a:solidFill>
                <a:schemeClr val="accent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5905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קבוצה 15"/>
          <p:cNvGrpSpPr/>
          <p:nvPr/>
        </p:nvGrpSpPr>
        <p:grpSpPr>
          <a:xfrm>
            <a:off x="308199" y="213021"/>
            <a:ext cx="1441516" cy="1448594"/>
            <a:chOff x="347308" y="2112588"/>
            <a:chExt cx="1397496" cy="1448594"/>
          </a:xfrm>
          <a:solidFill>
            <a:schemeClr val="bg1">
              <a:lumMod val="65000"/>
              <a:alpha val="74000"/>
            </a:schemeClr>
          </a:solidFill>
        </p:grpSpPr>
        <p:sp>
          <p:nvSpPr>
            <p:cNvPr id="17" name="צורה חופשית 16"/>
            <p:cNvSpPr/>
            <p:nvPr/>
          </p:nvSpPr>
          <p:spPr>
            <a:xfrm>
              <a:off x="786756" y="2112588"/>
              <a:ext cx="958048" cy="731896"/>
            </a:xfrm>
            <a:custGeom>
              <a:avLst/>
              <a:gdLst>
                <a:gd name="connsiteX0" fmla="*/ 933450 w 3422650"/>
                <a:gd name="connsiteY0" fmla="*/ 6350 h 2514600"/>
                <a:gd name="connsiteX1" fmla="*/ 920750 w 3422650"/>
                <a:gd name="connsiteY1" fmla="*/ 774700 h 2514600"/>
                <a:gd name="connsiteX2" fmla="*/ 914400 w 3422650"/>
                <a:gd name="connsiteY2" fmla="*/ 850900 h 2514600"/>
                <a:gd name="connsiteX3" fmla="*/ 889000 w 3422650"/>
                <a:gd name="connsiteY3" fmla="*/ 946150 h 2514600"/>
                <a:gd name="connsiteX4" fmla="*/ 838200 w 3422650"/>
                <a:gd name="connsiteY4" fmla="*/ 1009650 h 2514600"/>
                <a:gd name="connsiteX5" fmla="*/ 793750 w 3422650"/>
                <a:gd name="connsiteY5" fmla="*/ 1054100 h 2514600"/>
                <a:gd name="connsiteX6" fmla="*/ 666750 w 3422650"/>
                <a:gd name="connsiteY6" fmla="*/ 1104900 h 2514600"/>
                <a:gd name="connsiteX7" fmla="*/ 558800 w 3422650"/>
                <a:gd name="connsiteY7" fmla="*/ 1092200 h 2514600"/>
                <a:gd name="connsiteX8" fmla="*/ 476250 w 3422650"/>
                <a:gd name="connsiteY8" fmla="*/ 1035050 h 2514600"/>
                <a:gd name="connsiteX9" fmla="*/ 361950 w 3422650"/>
                <a:gd name="connsiteY9" fmla="*/ 920750 h 2514600"/>
                <a:gd name="connsiteX10" fmla="*/ 304800 w 3422650"/>
                <a:gd name="connsiteY10" fmla="*/ 895350 h 2514600"/>
                <a:gd name="connsiteX11" fmla="*/ 260350 w 3422650"/>
                <a:gd name="connsiteY11" fmla="*/ 889000 h 2514600"/>
                <a:gd name="connsiteX12" fmla="*/ 139700 w 3422650"/>
                <a:gd name="connsiteY12" fmla="*/ 927100 h 2514600"/>
                <a:gd name="connsiteX13" fmla="*/ 95250 w 3422650"/>
                <a:gd name="connsiteY13" fmla="*/ 965200 h 2514600"/>
                <a:gd name="connsiteX14" fmla="*/ 44450 w 3422650"/>
                <a:gd name="connsiteY14" fmla="*/ 1022350 h 2514600"/>
                <a:gd name="connsiteX15" fmla="*/ 19050 w 3422650"/>
                <a:gd name="connsiteY15" fmla="*/ 1092200 h 2514600"/>
                <a:gd name="connsiteX16" fmla="*/ 0 w 3422650"/>
                <a:gd name="connsiteY16" fmla="*/ 1187450 h 2514600"/>
                <a:gd name="connsiteX17" fmla="*/ 0 w 3422650"/>
                <a:gd name="connsiteY17" fmla="*/ 1320800 h 2514600"/>
                <a:gd name="connsiteX18" fmla="*/ 25400 w 3422650"/>
                <a:gd name="connsiteY18" fmla="*/ 1435100 h 2514600"/>
                <a:gd name="connsiteX19" fmla="*/ 69850 w 3422650"/>
                <a:gd name="connsiteY19" fmla="*/ 1517650 h 2514600"/>
                <a:gd name="connsiteX20" fmla="*/ 114300 w 3422650"/>
                <a:gd name="connsiteY20" fmla="*/ 1568450 h 2514600"/>
                <a:gd name="connsiteX21" fmla="*/ 215900 w 3422650"/>
                <a:gd name="connsiteY21" fmla="*/ 1612900 h 2514600"/>
                <a:gd name="connsiteX22" fmla="*/ 304800 w 3422650"/>
                <a:gd name="connsiteY22" fmla="*/ 1619250 h 2514600"/>
                <a:gd name="connsiteX23" fmla="*/ 400050 w 3422650"/>
                <a:gd name="connsiteY23" fmla="*/ 1574800 h 2514600"/>
                <a:gd name="connsiteX24" fmla="*/ 520700 w 3422650"/>
                <a:gd name="connsiteY24" fmla="*/ 1466850 h 2514600"/>
                <a:gd name="connsiteX25" fmla="*/ 622300 w 3422650"/>
                <a:gd name="connsiteY25" fmla="*/ 1403350 h 2514600"/>
                <a:gd name="connsiteX26" fmla="*/ 698500 w 3422650"/>
                <a:gd name="connsiteY26" fmla="*/ 1416050 h 2514600"/>
                <a:gd name="connsiteX27" fmla="*/ 800100 w 3422650"/>
                <a:gd name="connsiteY27" fmla="*/ 1466850 h 2514600"/>
                <a:gd name="connsiteX28" fmla="*/ 895350 w 3422650"/>
                <a:gd name="connsiteY28" fmla="*/ 1568450 h 2514600"/>
                <a:gd name="connsiteX29" fmla="*/ 927100 w 3422650"/>
                <a:gd name="connsiteY29" fmla="*/ 1720850 h 2514600"/>
                <a:gd name="connsiteX30" fmla="*/ 933450 w 3422650"/>
                <a:gd name="connsiteY30" fmla="*/ 2514600 h 2514600"/>
                <a:gd name="connsiteX31" fmla="*/ 1739900 w 3422650"/>
                <a:gd name="connsiteY31" fmla="*/ 2495550 h 2514600"/>
                <a:gd name="connsiteX32" fmla="*/ 1835150 w 3422650"/>
                <a:gd name="connsiteY32" fmla="*/ 2470150 h 2514600"/>
                <a:gd name="connsiteX33" fmla="*/ 1968500 w 3422650"/>
                <a:gd name="connsiteY33" fmla="*/ 2374900 h 2514600"/>
                <a:gd name="connsiteX34" fmla="*/ 2012950 w 3422650"/>
                <a:gd name="connsiteY34" fmla="*/ 2266950 h 2514600"/>
                <a:gd name="connsiteX35" fmla="*/ 2019300 w 3422650"/>
                <a:gd name="connsiteY35" fmla="*/ 2165350 h 2514600"/>
                <a:gd name="connsiteX36" fmla="*/ 1974850 w 3422650"/>
                <a:gd name="connsiteY36" fmla="*/ 2095500 h 2514600"/>
                <a:gd name="connsiteX37" fmla="*/ 1905000 w 3422650"/>
                <a:gd name="connsiteY37" fmla="*/ 2019300 h 2514600"/>
                <a:gd name="connsiteX38" fmla="*/ 1841500 w 3422650"/>
                <a:gd name="connsiteY38" fmla="*/ 1955800 h 2514600"/>
                <a:gd name="connsiteX39" fmla="*/ 1809750 w 3422650"/>
                <a:gd name="connsiteY39" fmla="*/ 1784350 h 2514600"/>
                <a:gd name="connsiteX40" fmla="*/ 1847850 w 3422650"/>
                <a:gd name="connsiteY40" fmla="*/ 1682750 h 2514600"/>
                <a:gd name="connsiteX41" fmla="*/ 1949450 w 3422650"/>
                <a:gd name="connsiteY41" fmla="*/ 1625600 h 2514600"/>
                <a:gd name="connsiteX42" fmla="*/ 2044700 w 3422650"/>
                <a:gd name="connsiteY42" fmla="*/ 1587500 h 2514600"/>
                <a:gd name="connsiteX43" fmla="*/ 2178050 w 3422650"/>
                <a:gd name="connsiteY43" fmla="*/ 1568450 h 2514600"/>
                <a:gd name="connsiteX44" fmla="*/ 2266950 w 3422650"/>
                <a:gd name="connsiteY44" fmla="*/ 1568450 h 2514600"/>
                <a:gd name="connsiteX45" fmla="*/ 2336800 w 3422650"/>
                <a:gd name="connsiteY45" fmla="*/ 1600200 h 2514600"/>
                <a:gd name="connsiteX46" fmla="*/ 2457450 w 3422650"/>
                <a:gd name="connsiteY46" fmla="*/ 1657350 h 2514600"/>
                <a:gd name="connsiteX47" fmla="*/ 2540000 w 3422650"/>
                <a:gd name="connsiteY47" fmla="*/ 1778000 h 2514600"/>
                <a:gd name="connsiteX48" fmla="*/ 2527300 w 3422650"/>
                <a:gd name="connsiteY48" fmla="*/ 1885950 h 2514600"/>
                <a:gd name="connsiteX49" fmla="*/ 2489200 w 3422650"/>
                <a:gd name="connsiteY49" fmla="*/ 1974850 h 2514600"/>
                <a:gd name="connsiteX50" fmla="*/ 2406650 w 3422650"/>
                <a:gd name="connsiteY50" fmla="*/ 2063750 h 2514600"/>
                <a:gd name="connsiteX51" fmla="*/ 2317750 w 3422650"/>
                <a:gd name="connsiteY51" fmla="*/ 2235200 h 2514600"/>
                <a:gd name="connsiteX52" fmla="*/ 2355850 w 3422650"/>
                <a:gd name="connsiteY52" fmla="*/ 2343150 h 2514600"/>
                <a:gd name="connsiteX53" fmla="*/ 2438400 w 3422650"/>
                <a:gd name="connsiteY53" fmla="*/ 2425700 h 2514600"/>
                <a:gd name="connsiteX54" fmla="*/ 2540000 w 3422650"/>
                <a:gd name="connsiteY54" fmla="*/ 2470150 h 2514600"/>
                <a:gd name="connsiteX55" fmla="*/ 2641600 w 3422650"/>
                <a:gd name="connsiteY55" fmla="*/ 2501900 h 2514600"/>
                <a:gd name="connsiteX56" fmla="*/ 3422650 w 3422650"/>
                <a:gd name="connsiteY56" fmla="*/ 2501900 h 2514600"/>
                <a:gd name="connsiteX57" fmla="*/ 3422650 w 3422650"/>
                <a:gd name="connsiteY57" fmla="*/ 349250 h 2514600"/>
                <a:gd name="connsiteX58" fmla="*/ 3352800 w 3422650"/>
                <a:gd name="connsiteY58" fmla="*/ 196850 h 2514600"/>
                <a:gd name="connsiteX59" fmla="*/ 3302000 w 3422650"/>
                <a:gd name="connsiteY59" fmla="*/ 127000 h 2514600"/>
                <a:gd name="connsiteX60" fmla="*/ 3175000 w 3422650"/>
                <a:gd name="connsiteY60" fmla="*/ 44450 h 2514600"/>
                <a:gd name="connsiteX61" fmla="*/ 3086100 w 3422650"/>
                <a:gd name="connsiteY61" fmla="*/ 0 h 2514600"/>
                <a:gd name="connsiteX62" fmla="*/ 933450 w 3422650"/>
                <a:gd name="connsiteY62" fmla="*/ 6350 h 2514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3422650" h="2514600">
                  <a:moveTo>
                    <a:pt x="933450" y="6350"/>
                  </a:moveTo>
                  <a:lnTo>
                    <a:pt x="920750" y="774700"/>
                  </a:lnTo>
                  <a:lnTo>
                    <a:pt x="914400" y="850900"/>
                  </a:lnTo>
                  <a:lnTo>
                    <a:pt x="889000" y="946150"/>
                  </a:lnTo>
                  <a:lnTo>
                    <a:pt x="838200" y="1009650"/>
                  </a:lnTo>
                  <a:lnTo>
                    <a:pt x="793750" y="1054100"/>
                  </a:lnTo>
                  <a:lnTo>
                    <a:pt x="666750" y="1104900"/>
                  </a:lnTo>
                  <a:lnTo>
                    <a:pt x="558800" y="1092200"/>
                  </a:lnTo>
                  <a:lnTo>
                    <a:pt x="476250" y="1035050"/>
                  </a:lnTo>
                  <a:lnTo>
                    <a:pt x="361950" y="920750"/>
                  </a:lnTo>
                  <a:lnTo>
                    <a:pt x="304800" y="895350"/>
                  </a:lnTo>
                  <a:lnTo>
                    <a:pt x="260350" y="889000"/>
                  </a:lnTo>
                  <a:lnTo>
                    <a:pt x="139700" y="927100"/>
                  </a:lnTo>
                  <a:lnTo>
                    <a:pt x="95250" y="965200"/>
                  </a:lnTo>
                  <a:lnTo>
                    <a:pt x="44450" y="1022350"/>
                  </a:lnTo>
                  <a:lnTo>
                    <a:pt x="19050" y="1092200"/>
                  </a:lnTo>
                  <a:lnTo>
                    <a:pt x="0" y="1187450"/>
                  </a:lnTo>
                  <a:lnTo>
                    <a:pt x="0" y="1320800"/>
                  </a:lnTo>
                  <a:lnTo>
                    <a:pt x="25400" y="1435100"/>
                  </a:lnTo>
                  <a:lnTo>
                    <a:pt x="69850" y="1517650"/>
                  </a:lnTo>
                  <a:lnTo>
                    <a:pt x="114300" y="1568450"/>
                  </a:lnTo>
                  <a:lnTo>
                    <a:pt x="215900" y="1612900"/>
                  </a:lnTo>
                  <a:lnTo>
                    <a:pt x="304800" y="1619250"/>
                  </a:lnTo>
                  <a:lnTo>
                    <a:pt x="400050" y="1574800"/>
                  </a:lnTo>
                  <a:lnTo>
                    <a:pt x="520700" y="1466850"/>
                  </a:lnTo>
                  <a:lnTo>
                    <a:pt x="622300" y="1403350"/>
                  </a:lnTo>
                  <a:lnTo>
                    <a:pt x="698500" y="1416050"/>
                  </a:lnTo>
                  <a:lnTo>
                    <a:pt x="800100" y="1466850"/>
                  </a:lnTo>
                  <a:lnTo>
                    <a:pt x="895350" y="1568450"/>
                  </a:lnTo>
                  <a:lnTo>
                    <a:pt x="927100" y="1720850"/>
                  </a:lnTo>
                  <a:cubicBezTo>
                    <a:pt x="929217" y="1985433"/>
                    <a:pt x="931333" y="2250017"/>
                    <a:pt x="933450" y="2514600"/>
                  </a:cubicBezTo>
                  <a:lnTo>
                    <a:pt x="1739900" y="2495550"/>
                  </a:lnTo>
                  <a:lnTo>
                    <a:pt x="1835150" y="2470150"/>
                  </a:lnTo>
                  <a:lnTo>
                    <a:pt x="1968500" y="2374900"/>
                  </a:lnTo>
                  <a:lnTo>
                    <a:pt x="2012950" y="2266950"/>
                  </a:lnTo>
                  <a:lnTo>
                    <a:pt x="2019300" y="2165350"/>
                  </a:lnTo>
                  <a:lnTo>
                    <a:pt x="1974850" y="2095500"/>
                  </a:lnTo>
                  <a:lnTo>
                    <a:pt x="1905000" y="2019300"/>
                  </a:lnTo>
                  <a:lnTo>
                    <a:pt x="1841500" y="1955800"/>
                  </a:lnTo>
                  <a:lnTo>
                    <a:pt x="1809750" y="1784350"/>
                  </a:lnTo>
                  <a:lnTo>
                    <a:pt x="1847850" y="1682750"/>
                  </a:lnTo>
                  <a:lnTo>
                    <a:pt x="1949450" y="1625600"/>
                  </a:lnTo>
                  <a:lnTo>
                    <a:pt x="2044700" y="1587500"/>
                  </a:lnTo>
                  <a:lnTo>
                    <a:pt x="2178050" y="1568450"/>
                  </a:lnTo>
                  <a:lnTo>
                    <a:pt x="2266950" y="1568450"/>
                  </a:lnTo>
                  <a:lnTo>
                    <a:pt x="2336800" y="1600200"/>
                  </a:lnTo>
                  <a:lnTo>
                    <a:pt x="2457450" y="1657350"/>
                  </a:lnTo>
                  <a:lnTo>
                    <a:pt x="2540000" y="1778000"/>
                  </a:lnTo>
                  <a:lnTo>
                    <a:pt x="2527300" y="1885950"/>
                  </a:lnTo>
                  <a:lnTo>
                    <a:pt x="2489200" y="1974850"/>
                  </a:lnTo>
                  <a:lnTo>
                    <a:pt x="2406650" y="2063750"/>
                  </a:lnTo>
                  <a:lnTo>
                    <a:pt x="2317750" y="2235200"/>
                  </a:lnTo>
                  <a:lnTo>
                    <a:pt x="2355850" y="2343150"/>
                  </a:lnTo>
                  <a:lnTo>
                    <a:pt x="2438400" y="2425700"/>
                  </a:lnTo>
                  <a:lnTo>
                    <a:pt x="2540000" y="2470150"/>
                  </a:lnTo>
                  <a:lnTo>
                    <a:pt x="2641600" y="2501900"/>
                  </a:lnTo>
                  <a:lnTo>
                    <a:pt x="3422650" y="2501900"/>
                  </a:lnTo>
                  <a:lnTo>
                    <a:pt x="3422650" y="349250"/>
                  </a:lnTo>
                  <a:lnTo>
                    <a:pt x="3352800" y="196850"/>
                  </a:lnTo>
                  <a:lnTo>
                    <a:pt x="3302000" y="127000"/>
                  </a:lnTo>
                  <a:lnTo>
                    <a:pt x="3175000" y="44450"/>
                  </a:lnTo>
                  <a:lnTo>
                    <a:pt x="3086100" y="0"/>
                  </a:lnTo>
                  <a:lnTo>
                    <a:pt x="933450" y="6350"/>
                  </a:lnTo>
                  <a:close/>
                </a:path>
              </a:pathLst>
            </a:custGeom>
            <a:solidFill>
              <a:schemeClr val="tx1">
                <a:alpha val="69000"/>
              </a:schemeClr>
            </a:solidFill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8" name="צורה חופשית 17"/>
            <p:cNvSpPr/>
            <p:nvPr/>
          </p:nvSpPr>
          <p:spPr>
            <a:xfrm>
              <a:off x="347799" y="2112588"/>
              <a:ext cx="698540" cy="1000812"/>
            </a:xfrm>
            <a:custGeom>
              <a:avLst/>
              <a:gdLst>
                <a:gd name="connsiteX0" fmla="*/ 361950 w 2495550"/>
                <a:gd name="connsiteY0" fmla="*/ 0 h 3438525"/>
                <a:gd name="connsiteX1" fmla="*/ 2490788 w 2495550"/>
                <a:gd name="connsiteY1" fmla="*/ 4763 h 3438525"/>
                <a:gd name="connsiteX2" fmla="*/ 2495550 w 2495550"/>
                <a:gd name="connsiteY2" fmla="*/ 185738 h 3438525"/>
                <a:gd name="connsiteX3" fmla="*/ 2490788 w 2495550"/>
                <a:gd name="connsiteY3" fmla="*/ 819150 h 3438525"/>
                <a:gd name="connsiteX4" fmla="*/ 2443163 w 2495550"/>
                <a:gd name="connsiteY4" fmla="*/ 952500 h 3438525"/>
                <a:gd name="connsiteX5" fmla="*/ 2414588 w 2495550"/>
                <a:gd name="connsiteY5" fmla="*/ 1000125 h 3438525"/>
                <a:gd name="connsiteX6" fmla="*/ 2390775 w 2495550"/>
                <a:gd name="connsiteY6" fmla="*/ 1042988 h 3438525"/>
                <a:gd name="connsiteX7" fmla="*/ 2300288 w 2495550"/>
                <a:gd name="connsiteY7" fmla="*/ 1085850 h 3438525"/>
                <a:gd name="connsiteX8" fmla="*/ 2224088 w 2495550"/>
                <a:gd name="connsiteY8" fmla="*/ 1104900 h 3438525"/>
                <a:gd name="connsiteX9" fmla="*/ 2119313 w 2495550"/>
                <a:gd name="connsiteY9" fmla="*/ 1076325 h 3438525"/>
                <a:gd name="connsiteX10" fmla="*/ 1966913 w 2495550"/>
                <a:gd name="connsiteY10" fmla="*/ 962025 h 3438525"/>
                <a:gd name="connsiteX11" fmla="*/ 1866900 w 2495550"/>
                <a:gd name="connsiteY11" fmla="*/ 890588 h 3438525"/>
                <a:gd name="connsiteX12" fmla="*/ 1733550 w 2495550"/>
                <a:gd name="connsiteY12" fmla="*/ 914400 h 3438525"/>
                <a:gd name="connsiteX13" fmla="*/ 1662113 w 2495550"/>
                <a:gd name="connsiteY13" fmla="*/ 962025 h 3438525"/>
                <a:gd name="connsiteX14" fmla="*/ 1614488 w 2495550"/>
                <a:gd name="connsiteY14" fmla="*/ 1023938 h 3438525"/>
                <a:gd name="connsiteX15" fmla="*/ 1576388 w 2495550"/>
                <a:gd name="connsiteY15" fmla="*/ 1123950 h 3438525"/>
                <a:gd name="connsiteX16" fmla="*/ 1557338 w 2495550"/>
                <a:gd name="connsiteY16" fmla="*/ 1295400 h 3438525"/>
                <a:gd name="connsiteX17" fmla="*/ 1614488 w 2495550"/>
                <a:gd name="connsiteY17" fmla="*/ 1500188 h 3438525"/>
                <a:gd name="connsiteX18" fmla="*/ 1781175 w 2495550"/>
                <a:gd name="connsiteY18" fmla="*/ 1633538 h 3438525"/>
                <a:gd name="connsiteX19" fmla="*/ 1924050 w 2495550"/>
                <a:gd name="connsiteY19" fmla="*/ 1614488 h 3438525"/>
                <a:gd name="connsiteX20" fmla="*/ 1995488 w 2495550"/>
                <a:gd name="connsiteY20" fmla="*/ 1547813 h 3438525"/>
                <a:gd name="connsiteX21" fmla="*/ 2081213 w 2495550"/>
                <a:gd name="connsiteY21" fmla="*/ 1471613 h 3438525"/>
                <a:gd name="connsiteX22" fmla="*/ 2152650 w 2495550"/>
                <a:gd name="connsiteY22" fmla="*/ 1423988 h 3438525"/>
                <a:gd name="connsiteX23" fmla="*/ 2243138 w 2495550"/>
                <a:gd name="connsiteY23" fmla="*/ 1409700 h 3438525"/>
                <a:gd name="connsiteX24" fmla="*/ 2324100 w 2495550"/>
                <a:gd name="connsiteY24" fmla="*/ 1443038 h 3438525"/>
                <a:gd name="connsiteX25" fmla="*/ 2405063 w 2495550"/>
                <a:gd name="connsiteY25" fmla="*/ 1514475 h 3438525"/>
                <a:gd name="connsiteX26" fmla="*/ 2486025 w 2495550"/>
                <a:gd name="connsiteY26" fmla="*/ 1671638 h 3438525"/>
                <a:gd name="connsiteX27" fmla="*/ 2490788 w 2495550"/>
                <a:gd name="connsiteY27" fmla="*/ 2509838 h 3438525"/>
                <a:gd name="connsiteX28" fmla="*/ 1709738 w 2495550"/>
                <a:gd name="connsiteY28" fmla="*/ 2509838 h 3438525"/>
                <a:gd name="connsiteX29" fmla="*/ 1576388 w 2495550"/>
                <a:gd name="connsiteY29" fmla="*/ 2538413 h 3438525"/>
                <a:gd name="connsiteX30" fmla="*/ 1538288 w 2495550"/>
                <a:gd name="connsiteY30" fmla="*/ 2566988 h 3438525"/>
                <a:gd name="connsiteX31" fmla="*/ 1452563 w 2495550"/>
                <a:gd name="connsiteY31" fmla="*/ 2633663 h 3438525"/>
                <a:gd name="connsiteX32" fmla="*/ 1414463 w 2495550"/>
                <a:gd name="connsiteY32" fmla="*/ 2705100 h 3438525"/>
                <a:gd name="connsiteX33" fmla="*/ 1395413 w 2495550"/>
                <a:gd name="connsiteY33" fmla="*/ 2781300 h 3438525"/>
                <a:gd name="connsiteX34" fmla="*/ 1414463 w 2495550"/>
                <a:gd name="connsiteY34" fmla="*/ 2881313 h 3438525"/>
                <a:gd name="connsiteX35" fmla="*/ 1490663 w 2495550"/>
                <a:gd name="connsiteY35" fmla="*/ 2938463 h 3438525"/>
                <a:gd name="connsiteX36" fmla="*/ 1562100 w 2495550"/>
                <a:gd name="connsiteY36" fmla="*/ 3033713 h 3438525"/>
                <a:gd name="connsiteX37" fmla="*/ 1614488 w 2495550"/>
                <a:gd name="connsiteY37" fmla="*/ 3171825 h 3438525"/>
                <a:gd name="connsiteX38" fmla="*/ 1604963 w 2495550"/>
                <a:gd name="connsiteY38" fmla="*/ 3233738 h 3438525"/>
                <a:gd name="connsiteX39" fmla="*/ 1604963 w 2495550"/>
                <a:gd name="connsiteY39" fmla="*/ 3233738 h 3438525"/>
                <a:gd name="connsiteX40" fmla="*/ 1562100 w 2495550"/>
                <a:gd name="connsiteY40" fmla="*/ 3300413 h 3438525"/>
                <a:gd name="connsiteX41" fmla="*/ 1538288 w 2495550"/>
                <a:gd name="connsiteY41" fmla="*/ 3328988 h 3438525"/>
                <a:gd name="connsiteX42" fmla="*/ 1504950 w 2495550"/>
                <a:gd name="connsiteY42" fmla="*/ 3352800 h 3438525"/>
                <a:gd name="connsiteX43" fmla="*/ 1481138 w 2495550"/>
                <a:gd name="connsiteY43" fmla="*/ 3381375 h 3438525"/>
                <a:gd name="connsiteX44" fmla="*/ 1443038 w 2495550"/>
                <a:gd name="connsiteY44" fmla="*/ 3405188 h 3438525"/>
                <a:gd name="connsiteX45" fmla="*/ 1400175 w 2495550"/>
                <a:gd name="connsiteY45" fmla="*/ 3409950 h 3438525"/>
                <a:gd name="connsiteX46" fmla="*/ 1338263 w 2495550"/>
                <a:gd name="connsiteY46" fmla="*/ 3429000 h 3438525"/>
                <a:gd name="connsiteX47" fmla="*/ 1243013 w 2495550"/>
                <a:gd name="connsiteY47" fmla="*/ 3433763 h 3438525"/>
                <a:gd name="connsiteX48" fmla="*/ 1171575 w 2495550"/>
                <a:gd name="connsiteY48" fmla="*/ 3438525 h 3438525"/>
                <a:gd name="connsiteX49" fmla="*/ 1100138 w 2495550"/>
                <a:gd name="connsiteY49" fmla="*/ 3414713 h 3438525"/>
                <a:gd name="connsiteX50" fmla="*/ 976313 w 2495550"/>
                <a:gd name="connsiteY50" fmla="*/ 3348038 h 3438525"/>
                <a:gd name="connsiteX51" fmla="*/ 900113 w 2495550"/>
                <a:gd name="connsiteY51" fmla="*/ 3267075 h 3438525"/>
                <a:gd name="connsiteX52" fmla="*/ 881063 w 2495550"/>
                <a:gd name="connsiteY52" fmla="*/ 3128963 h 3438525"/>
                <a:gd name="connsiteX53" fmla="*/ 923925 w 2495550"/>
                <a:gd name="connsiteY53" fmla="*/ 3028950 h 3438525"/>
                <a:gd name="connsiteX54" fmla="*/ 990600 w 2495550"/>
                <a:gd name="connsiteY54" fmla="*/ 2952750 h 3438525"/>
                <a:gd name="connsiteX55" fmla="*/ 1057275 w 2495550"/>
                <a:gd name="connsiteY55" fmla="*/ 2867025 h 3438525"/>
                <a:gd name="connsiteX56" fmla="*/ 1119188 w 2495550"/>
                <a:gd name="connsiteY56" fmla="*/ 2752725 h 3438525"/>
                <a:gd name="connsiteX57" fmla="*/ 981075 w 2495550"/>
                <a:gd name="connsiteY57" fmla="*/ 2566988 h 3438525"/>
                <a:gd name="connsiteX58" fmla="*/ 862013 w 2495550"/>
                <a:gd name="connsiteY58" fmla="*/ 2528888 h 3438525"/>
                <a:gd name="connsiteX59" fmla="*/ 714375 w 2495550"/>
                <a:gd name="connsiteY59" fmla="*/ 2505075 h 3438525"/>
                <a:gd name="connsiteX60" fmla="*/ 4763 w 2495550"/>
                <a:gd name="connsiteY60" fmla="*/ 2500313 h 3438525"/>
                <a:gd name="connsiteX61" fmla="*/ 0 w 2495550"/>
                <a:gd name="connsiteY61" fmla="*/ 366713 h 3438525"/>
                <a:gd name="connsiteX62" fmla="*/ 23813 w 2495550"/>
                <a:gd name="connsiteY62" fmla="*/ 247650 h 3438525"/>
                <a:gd name="connsiteX63" fmla="*/ 76200 w 2495550"/>
                <a:gd name="connsiteY63" fmla="*/ 176213 h 3438525"/>
                <a:gd name="connsiteX64" fmla="*/ 180975 w 2495550"/>
                <a:gd name="connsiteY64" fmla="*/ 95250 h 3438525"/>
                <a:gd name="connsiteX65" fmla="*/ 242888 w 2495550"/>
                <a:gd name="connsiteY65" fmla="*/ 42863 h 3438525"/>
                <a:gd name="connsiteX66" fmla="*/ 361950 w 2495550"/>
                <a:gd name="connsiteY66" fmla="*/ 0 h 3438525"/>
                <a:gd name="connsiteX0" fmla="*/ 361950 w 2495550"/>
                <a:gd name="connsiteY0" fmla="*/ 0 h 3438525"/>
                <a:gd name="connsiteX1" fmla="*/ 2490788 w 2495550"/>
                <a:gd name="connsiteY1" fmla="*/ 4763 h 3438525"/>
                <a:gd name="connsiteX2" fmla="*/ 2495550 w 2495550"/>
                <a:gd name="connsiteY2" fmla="*/ 185738 h 3438525"/>
                <a:gd name="connsiteX3" fmla="*/ 2490788 w 2495550"/>
                <a:gd name="connsiteY3" fmla="*/ 819150 h 3438525"/>
                <a:gd name="connsiteX4" fmla="*/ 2443163 w 2495550"/>
                <a:gd name="connsiteY4" fmla="*/ 952500 h 3438525"/>
                <a:gd name="connsiteX5" fmla="*/ 2414588 w 2495550"/>
                <a:gd name="connsiteY5" fmla="*/ 1000125 h 3438525"/>
                <a:gd name="connsiteX6" fmla="*/ 2390775 w 2495550"/>
                <a:gd name="connsiteY6" fmla="*/ 1042988 h 3438525"/>
                <a:gd name="connsiteX7" fmla="*/ 2300288 w 2495550"/>
                <a:gd name="connsiteY7" fmla="*/ 1085850 h 3438525"/>
                <a:gd name="connsiteX8" fmla="*/ 2224088 w 2495550"/>
                <a:gd name="connsiteY8" fmla="*/ 1104900 h 3438525"/>
                <a:gd name="connsiteX9" fmla="*/ 2119313 w 2495550"/>
                <a:gd name="connsiteY9" fmla="*/ 1076325 h 3438525"/>
                <a:gd name="connsiteX10" fmla="*/ 1966913 w 2495550"/>
                <a:gd name="connsiteY10" fmla="*/ 962025 h 3438525"/>
                <a:gd name="connsiteX11" fmla="*/ 1866900 w 2495550"/>
                <a:gd name="connsiteY11" fmla="*/ 890588 h 3438525"/>
                <a:gd name="connsiteX12" fmla="*/ 1733550 w 2495550"/>
                <a:gd name="connsiteY12" fmla="*/ 914400 h 3438525"/>
                <a:gd name="connsiteX13" fmla="*/ 1662113 w 2495550"/>
                <a:gd name="connsiteY13" fmla="*/ 962025 h 3438525"/>
                <a:gd name="connsiteX14" fmla="*/ 1614488 w 2495550"/>
                <a:gd name="connsiteY14" fmla="*/ 1023938 h 3438525"/>
                <a:gd name="connsiteX15" fmla="*/ 1576388 w 2495550"/>
                <a:gd name="connsiteY15" fmla="*/ 1123950 h 3438525"/>
                <a:gd name="connsiteX16" fmla="*/ 1557338 w 2495550"/>
                <a:gd name="connsiteY16" fmla="*/ 1295400 h 3438525"/>
                <a:gd name="connsiteX17" fmla="*/ 1614488 w 2495550"/>
                <a:gd name="connsiteY17" fmla="*/ 1500188 h 3438525"/>
                <a:gd name="connsiteX18" fmla="*/ 1781175 w 2495550"/>
                <a:gd name="connsiteY18" fmla="*/ 1633538 h 3438525"/>
                <a:gd name="connsiteX19" fmla="*/ 1924050 w 2495550"/>
                <a:gd name="connsiteY19" fmla="*/ 1614488 h 3438525"/>
                <a:gd name="connsiteX20" fmla="*/ 1995488 w 2495550"/>
                <a:gd name="connsiteY20" fmla="*/ 1547813 h 3438525"/>
                <a:gd name="connsiteX21" fmla="*/ 2081213 w 2495550"/>
                <a:gd name="connsiteY21" fmla="*/ 1471613 h 3438525"/>
                <a:gd name="connsiteX22" fmla="*/ 2152650 w 2495550"/>
                <a:gd name="connsiteY22" fmla="*/ 1423988 h 3438525"/>
                <a:gd name="connsiteX23" fmla="*/ 2243138 w 2495550"/>
                <a:gd name="connsiteY23" fmla="*/ 1409700 h 3438525"/>
                <a:gd name="connsiteX24" fmla="*/ 2324100 w 2495550"/>
                <a:gd name="connsiteY24" fmla="*/ 1443038 h 3438525"/>
                <a:gd name="connsiteX25" fmla="*/ 2405063 w 2495550"/>
                <a:gd name="connsiteY25" fmla="*/ 1514475 h 3438525"/>
                <a:gd name="connsiteX26" fmla="*/ 2486025 w 2495550"/>
                <a:gd name="connsiteY26" fmla="*/ 1671638 h 3438525"/>
                <a:gd name="connsiteX27" fmla="*/ 2490788 w 2495550"/>
                <a:gd name="connsiteY27" fmla="*/ 2509838 h 3438525"/>
                <a:gd name="connsiteX28" fmla="*/ 1709738 w 2495550"/>
                <a:gd name="connsiteY28" fmla="*/ 2509838 h 3438525"/>
                <a:gd name="connsiteX29" fmla="*/ 1576388 w 2495550"/>
                <a:gd name="connsiteY29" fmla="*/ 2538413 h 3438525"/>
                <a:gd name="connsiteX30" fmla="*/ 1538288 w 2495550"/>
                <a:gd name="connsiteY30" fmla="*/ 2566988 h 3438525"/>
                <a:gd name="connsiteX31" fmla="*/ 1452563 w 2495550"/>
                <a:gd name="connsiteY31" fmla="*/ 2633663 h 3438525"/>
                <a:gd name="connsiteX32" fmla="*/ 1414463 w 2495550"/>
                <a:gd name="connsiteY32" fmla="*/ 2705100 h 3438525"/>
                <a:gd name="connsiteX33" fmla="*/ 1395413 w 2495550"/>
                <a:gd name="connsiteY33" fmla="*/ 2781300 h 3438525"/>
                <a:gd name="connsiteX34" fmla="*/ 1414463 w 2495550"/>
                <a:gd name="connsiteY34" fmla="*/ 2881313 h 3438525"/>
                <a:gd name="connsiteX35" fmla="*/ 1490663 w 2495550"/>
                <a:gd name="connsiteY35" fmla="*/ 2938463 h 3438525"/>
                <a:gd name="connsiteX36" fmla="*/ 1562100 w 2495550"/>
                <a:gd name="connsiteY36" fmla="*/ 3033713 h 3438525"/>
                <a:gd name="connsiteX37" fmla="*/ 1614488 w 2495550"/>
                <a:gd name="connsiteY37" fmla="*/ 3171825 h 3438525"/>
                <a:gd name="connsiteX38" fmla="*/ 1604963 w 2495550"/>
                <a:gd name="connsiteY38" fmla="*/ 3233738 h 3438525"/>
                <a:gd name="connsiteX39" fmla="*/ 1604963 w 2495550"/>
                <a:gd name="connsiteY39" fmla="*/ 3233738 h 3438525"/>
                <a:gd name="connsiteX40" fmla="*/ 1562100 w 2495550"/>
                <a:gd name="connsiteY40" fmla="*/ 3300413 h 3438525"/>
                <a:gd name="connsiteX41" fmla="*/ 1538288 w 2495550"/>
                <a:gd name="connsiteY41" fmla="*/ 3328988 h 3438525"/>
                <a:gd name="connsiteX42" fmla="*/ 1504950 w 2495550"/>
                <a:gd name="connsiteY42" fmla="*/ 3352800 h 3438525"/>
                <a:gd name="connsiteX43" fmla="*/ 1481138 w 2495550"/>
                <a:gd name="connsiteY43" fmla="*/ 3381375 h 3438525"/>
                <a:gd name="connsiteX44" fmla="*/ 1443038 w 2495550"/>
                <a:gd name="connsiteY44" fmla="*/ 3405188 h 3438525"/>
                <a:gd name="connsiteX45" fmla="*/ 1400175 w 2495550"/>
                <a:gd name="connsiteY45" fmla="*/ 3409950 h 3438525"/>
                <a:gd name="connsiteX46" fmla="*/ 1338263 w 2495550"/>
                <a:gd name="connsiteY46" fmla="*/ 3429000 h 3438525"/>
                <a:gd name="connsiteX47" fmla="*/ 1243013 w 2495550"/>
                <a:gd name="connsiteY47" fmla="*/ 3433763 h 3438525"/>
                <a:gd name="connsiteX48" fmla="*/ 1171575 w 2495550"/>
                <a:gd name="connsiteY48" fmla="*/ 3438525 h 3438525"/>
                <a:gd name="connsiteX49" fmla="*/ 1100138 w 2495550"/>
                <a:gd name="connsiteY49" fmla="*/ 3414713 h 3438525"/>
                <a:gd name="connsiteX50" fmla="*/ 976313 w 2495550"/>
                <a:gd name="connsiteY50" fmla="*/ 3348038 h 3438525"/>
                <a:gd name="connsiteX51" fmla="*/ 900113 w 2495550"/>
                <a:gd name="connsiteY51" fmla="*/ 3267075 h 3438525"/>
                <a:gd name="connsiteX52" fmla="*/ 881063 w 2495550"/>
                <a:gd name="connsiteY52" fmla="*/ 3128963 h 3438525"/>
                <a:gd name="connsiteX53" fmla="*/ 923925 w 2495550"/>
                <a:gd name="connsiteY53" fmla="*/ 3028950 h 3438525"/>
                <a:gd name="connsiteX54" fmla="*/ 990600 w 2495550"/>
                <a:gd name="connsiteY54" fmla="*/ 2952750 h 3438525"/>
                <a:gd name="connsiteX55" fmla="*/ 1057275 w 2495550"/>
                <a:gd name="connsiteY55" fmla="*/ 2867025 h 3438525"/>
                <a:gd name="connsiteX56" fmla="*/ 1104901 w 2495550"/>
                <a:gd name="connsiteY56" fmla="*/ 2757488 h 3438525"/>
                <a:gd name="connsiteX57" fmla="*/ 981075 w 2495550"/>
                <a:gd name="connsiteY57" fmla="*/ 2566988 h 3438525"/>
                <a:gd name="connsiteX58" fmla="*/ 862013 w 2495550"/>
                <a:gd name="connsiteY58" fmla="*/ 2528888 h 3438525"/>
                <a:gd name="connsiteX59" fmla="*/ 714375 w 2495550"/>
                <a:gd name="connsiteY59" fmla="*/ 2505075 h 3438525"/>
                <a:gd name="connsiteX60" fmla="*/ 4763 w 2495550"/>
                <a:gd name="connsiteY60" fmla="*/ 2500313 h 3438525"/>
                <a:gd name="connsiteX61" fmla="*/ 0 w 2495550"/>
                <a:gd name="connsiteY61" fmla="*/ 366713 h 3438525"/>
                <a:gd name="connsiteX62" fmla="*/ 23813 w 2495550"/>
                <a:gd name="connsiteY62" fmla="*/ 247650 h 3438525"/>
                <a:gd name="connsiteX63" fmla="*/ 76200 w 2495550"/>
                <a:gd name="connsiteY63" fmla="*/ 176213 h 3438525"/>
                <a:gd name="connsiteX64" fmla="*/ 180975 w 2495550"/>
                <a:gd name="connsiteY64" fmla="*/ 95250 h 3438525"/>
                <a:gd name="connsiteX65" fmla="*/ 242888 w 2495550"/>
                <a:gd name="connsiteY65" fmla="*/ 42863 h 3438525"/>
                <a:gd name="connsiteX66" fmla="*/ 361950 w 2495550"/>
                <a:gd name="connsiteY66" fmla="*/ 0 h 3438525"/>
                <a:gd name="connsiteX0" fmla="*/ 361950 w 2495550"/>
                <a:gd name="connsiteY0" fmla="*/ 0 h 3438525"/>
                <a:gd name="connsiteX1" fmla="*/ 2490788 w 2495550"/>
                <a:gd name="connsiteY1" fmla="*/ 4763 h 3438525"/>
                <a:gd name="connsiteX2" fmla="*/ 2495550 w 2495550"/>
                <a:gd name="connsiteY2" fmla="*/ 185738 h 3438525"/>
                <a:gd name="connsiteX3" fmla="*/ 2490788 w 2495550"/>
                <a:gd name="connsiteY3" fmla="*/ 819150 h 3438525"/>
                <a:gd name="connsiteX4" fmla="*/ 2443163 w 2495550"/>
                <a:gd name="connsiteY4" fmla="*/ 952500 h 3438525"/>
                <a:gd name="connsiteX5" fmla="*/ 2414588 w 2495550"/>
                <a:gd name="connsiteY5" fmla="*/ 1000125 h 3438525"/>
                <a:gd name="connsiteX6" fmla="*/ 2390775 w 2495550"/>
                <a:gd name="connsiteY6" fmla="*/ 1042988 h 3438525"/>
                <a:gd name="connsiteX7" fmla="*/ 2300288 w 2495550"/>
                <a:gd name="connsiteY7" fmla="*/ 1085850 h 3438525"/>
                <a:gd name="connsiteX8" fmla="*/ 2224088 w 2495550"/>
                <a:gd name="connsiteY8" fmla="*/ 1104900 h 3438525"/>
                <a:gd name="connsiteX9" fmla="*/ 2119313 w 2495550"/>
                <a:gd name="connsiteY9" fmla="*/ 1076325 h 3438525"/>
                <a:gd name="connsiteX10" fmla="*/ 1966913 w 2495550"/>
                <a:gd name="connsiteY10" fmla="*/ 962025 h 3438525"/>
                <a:gd name="connsiteX11" fmla="*/ 1866900 w 2495550"/>
                <a:gd name="connsiteY11" fmla="*/ 890588 h 3438525"/>
                <a:gd name="connsiteX12" fmla="*/ 1733550 w 2495550"/>
                <a:gd name="connsiteY12" fmla="*/ 914400 h 3438525"/>
                <a:gd name="connsiteX13" fmla="*/ 1662113 w 2495550"/>
                <a:gd name="connsiteY13" fmla="*/ 962025 h 3438525"/>
                <a:gd name="connsiteX14" fmla="*/ 1614488 w 2495550"/>
                <a:gd name="connsiteY14" fmla="*/ 1023938 h 3438525"/>
                <a:gd name="connsiteX15" fmla="*/ 1576388 w 2495550"/>
                <a:gd name="connsiteY15" fmla="*/ 1123950 h 3438525"/>
                <a:gd name="connsiteX16" fmla="*/ 1557338 w 2495550"/>
                <a:gd name="connsiteY16" fmla="*/ 1295400 h 3438525"/>
                <a:gd name="connsiteX17" fmla="*/ 1614488 w 2495550"/>
                <a:gd name="connsiteY17" fmla="*/ 1500188 h 3438525"/>
                <a:gd name="connsiteX18" fmla="*/ 1781175 w 2495550"/>
                <a:gd name="connsiteY18" fmla="*/ 1633538 h 3438525"/>
                <a:gd name="connsiteX19" fmla="*/ 1924050 w 2495550"/>
                <a:gd name="connsiteY19" fmla="*/ 1614488 h 3438525"/>
                <a:gd name="connsiteX20" fmla="*/ 1995488 w 2495550"/>
                <a:gd name="connsiteY20" fmla="*/ 1547813 h 3438525"/>
                <a:gd name="connsiteX21" fmla="*/ 2081213 w 2495550"/>
                <a:gd name="connsiteY21" fmla="*/ 1471613 h 3438525"/>
                <a:gd name="connsiteX22" fmla="*/ 2152650 w 2495550"/>
                <a:gd name="connsiteY22" fmla="*/ 1423988 h 3438525"/>
                <a:gd name="connsiteX23" fmla="*/ 2243138 w 2495550"/>
                <a:gd name="connsiteY23" fmla="*/ 1409700 h 3438525"/>
                <a:gd name="connsiteX24" fmla="*/ 2324100 w 2495550"/>
                <a:gd name="connsiteY24" fmla="*/ 1443038 h 3438525"/>
                <a:gd name="connsiteX25" fmla="*/ 2405063 w 2495550"/>
                <a:gd name="connsiteY25" fmla="*/ 1514475 h 3438525"/>
                <a:gd name="connsiteX26" fmla="*/ 2486025 w 2495550"/>
                <a:gd name="connsiteY26" fmla="*/ 1671638 h 3438525"/>
                <a:gd name="connsiteX27" fmla="*/ 2490788 w 2495550"/>
                <a:gd name="connsiteY27" fmla="*/ 2509838 h 3438525"/>
                <a:gd name="connsiteX28" fmla="*/ 1709738 w 2495550"/>
                <a:gd name="connsiteY28" fmla="*/ 2509838 h 3438525"/>
                <a:gd name="connsiteX29" fmla="*/ 1576388 w 2495550"/>
                <a:gd name="connsiteY29" fmla="*/ 2538413 h 3438525"/>
                <a:gd name="connsiteX30" fmla="*/ 1538288 w 2495550"/>
                <a:gd name="connsiteY30" fmla="*/ 2566988 h 3438525"/>
                <a:gd name="connsiteX31" fmla="*/ 1452563 w 2495550"/>
                <a:gd name="connsiteY31" fmla="*/ 2633663 h 3438525"/>
                <a:gd name="connsiteX32" fmla="*/ 1414463 w 2495550"/>
                <a:gd name="connsiteY32" fmla="*/ 2705100 h 3438525"/>
                <a:gd name="connsiteX33" fmla="*/ 1395413 w 2495550"/>
                <a:gd name="connsiteY33" fmla="*/ 2781300 h 3438525"/>
                <a:gd name="connsiteX34" fmla="*/ 1414463 w 2495550"/>
                <a:gd name="connsiteY34" fmla="*/ 2881313 h 3438525"/>
                <a:gd name="connsiteX35" fmla="*/ 1490663 w 2495550"/>
                <a:gd name="connsiteY35" fmla="*/ 2938463 h 3438525"/>
                <a:gd name="connsiteX36" fmla="*/ 1562100 w 2495550"/>
                <a:gd name="connsiteY36" fmla="*/ 3033713 h 3438525"/>
                <a:gd name="connsiteX37" fmla="*/ 1614488 w 2495550"/>
                <a:gd name="connsiteY37" fmla="*/ 3171825 h 3438525"/>
                <a:gd name="connsiteX38" fmla="*/ 1604963 w 2495550"/>
                <a:gd name="connsiteY38" fmla="*/ 3233738 h 3438525"/>
                <a:gd name="connsiteX39" fmla="*/ 1604963 w 2495550"/>
                <a:gd name="connsiteY39" fmla="*/ 3233738 h 3438525"/>
                <a:gd name="connsiteX40" fmla="*/ 1562100 w 2495550"/>
                <a:gd name="connsiteY40" fmla="*/ 3300413 h 3438525"/>
                <a:gd name="connsiteX41" fmla="*/ 1538288 w 2495550"/>
                <a:gd name="connsiteY41" fmla="*/ 3328988 h 3438525"/>
                <a:gd name="connsiteX42" fmla="*/ 1504950 w 2495550"/>
                <a:gd name="connsiteY42" fmla="*/ 3352800 h 3438525"/>
                <a:gd name="connsiteX43" fmla="*/ 1481138 w 2495550"/>
                <a:gd name="connsiteY43" fmla="*/ 3381375 h 3438525"/>
                <a:gd name="connsiteX44" fmla="*/ 1443038 w 2495550"/>
                <a:gd name="connsiteY44" fmla="*/ 3405188 h 3438525"/>
                <a:gd name="connsiteX45" fmla="*/ 1400175 w 2495550"/>
                <a:gd name="connsiteY45" fmla="*/ 3409950 h 3438525"/>
                <a:gd name="connsiteX46" fmla="*/ 1338263 w 2495550"/>
                <a:gd name="connsiteY46" fmla="*/ 3429000 h 3438525"/>
                <a:gd name="connsiteX47" fmla="*/ 1243013 w 2495550"/>
                <a:gd name="connsiteY47" fmla="*/ 3433763 h 3438525"/>
                <a:gd name="connsiteX48" fmla="*/ 1171575 w 2495550"/>
                <a:gd name="connsiteY48" fmla="*/ 3438525 h 3438525"/>
                <a:gd name="connsiteX49" fmla="*/ 1100138 w 2495550"/>
                <a:gd name="connsiteY49" fmla="*/ 3414713 h 3438525"/>
                <a:gd name="connsiteX50" fmla="*/ 976313 w 2495550"/>
                <a:gd name="connsiteY50" fmla="*/ 3348038 h 3438525"/>
                <a:gd name="connsiteX51" fmla="*/ 900113 w 2495550"/>
                <a:gd name="connsiteY51" fmla="*/ 3267075 h 3438525"/>
                <a:gd name="connsiteX52" fmla="*/ 881063 w 2495550"/>
                <a:gd name="connsiteY52" fmla="*/ 3128963 h 3438525"/>
                <a:gd name="connsiteX53" fmla="*/ 923925 w 2495550"/>
                <a:gd name="connsiteY53" fmla="*/ 3028950 h 3438525"/>
                <a:gd name="connsiteX54" fmla="*/ 990600 w 2495550"/>
                <a:gd name="connsiteY54" fmla="*/ 2952750 h 3438525"/>
                <a:gd name="connsiteX55" fmla="*/ 1057275 w 2495550"/>
                <a:gd name="connsiteY55" fmla="*/ 2867025 h 3438525"/>
                <a:gd name="connsiteX56" fmla="*/ 1076326 w 2495550"/>
                <a:gd name="connsiteY56" fmla="*/ 2752726 h 3438525"/>
                <a:gd name="connsiteX57" fmla="*/ 981075 w 2495550"/>
                <a:gd name="connsiteY57" fmla="*/ 2566988 h 3438525"/>
                <a:gd name="connsiteX58" fmla="*/ 862013 w 2495550"/>
                <a:gd name="connsiteY58" fmla="*/ 2528888 h 3438525"/>
                <a:gd name="connsiteX59" fmla="*/ 714375 w 2495550"/>
                <a:gd name="connsiteY59" fmla="*/ 2505075 h 3438525"/>
                <a:gd name="connsiteX60" fmla="*/ 4763 w 2495550"/>
                <a:gd name="connsiteY60" fmla="*/ 2500313 h 3438525"/>
                <a:gd name="connsiteX61" fmla="*/ 0 w 2495550"/>
                <a:gd name="connsiteY61" fmla="*/ 366713 h 3438525"/>
                <a:gd name="connsiteX62" fmla="*/ 23813 w 2495550"/>
                <a:gd name="connsiteY62" fmla="*/ 247650 h 3438525"/>
                <a:gd name="connsiteX63" fmla="*/ 76200 w 2495550"/>
                <a:gd name="connsiteY63" fmla="*/ 176213 h 3438525"/>
                <a:gd name="connsiteX64" fmla="*/ 180975 w 2495550"/>
                <a:gd name="connsiteY64" fmla="*/ 95250 h 3438525"/>
                <a:gd name="connsiteX65" fmla="*/ 242888 w 2495550"/>
                <a:gd name="connsiteY65" fmla="*/ 42863 h 3438525"/>
                <a:gd name="connsiteX66" fmla="*/ 361950 w 2495550"/>
                <a:gd name="connsiteY66" fmla="*/ 0 h 3438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2495550" h="3438525">
                  <a:moveTo>
                    <a:pt x="361950" y="0"/>
                  </a:moveTo>
                  <a:lnTo>
                    <a:pt x="2490788" y="4763"/>
                  </a:lnTo>
                  <a:lnTo>
                    <a:pt x="2495550" y="185738"/>
                  </a:lnTo>
                  <a:cubicBezTo>
                    <a:pt x="2493963" y="396875"/>
                    <a:pt x="2492375" y="608013"/>
                    <a:pt x="2490788" y="819150"/>
                  </a:cubicBezTo>
                  <a:lnTo>
                    <a:pt x="2443163" y="952500"/>
                  </a:lnTo>
                  <a:lnTo>
                    <a:pt x="2414588" y="1000125"/>
                  </a:lnTo>
                  <a:lnTo>
                    <a:pt x="2390775" y="1042988"/>
                  </a:lnTo>
                  <a:lnTo>
                    <a:pt x="2300288" y="1085850"/>
                  </a:lnTo>
                  <a:lnTo>
                    <a:pt x="2224088" y="1104900"/>
                  </a:lnTo>
                  <a:lnTo>
                    <a:pt x="2119313" y="1076325"/>
                  </a:lnTo>
                  <a:lnTo>
                    <a:pt x="1966913" y="962025"/>
                  </a:lnTo>
                  <a:lnTo>
                    <a:pt x="1866900" y="890588"/>
                  </a:lnTo>
                  <a:lnTo>
                    <a:pt x="1733550" y="914400"/>
                  </a:lnTo>
                  <a:lnTo>
                    <a:pt x="1662113" y="962025"/>
                  </a:lnTo>
                  <a:lnTo>
                    <a:pt x="1614488" y="1023938"/>
                  </a:lnTo>
                  <a:lnTo>
                    <a:pt x="1576388" y="1123950"/>
                  </a:lnTo>
                  <a:lnTo>
                    <a:pt x="1557338" y="1295400"/>
                  </a:lnTo>
                  <a:lnTo>
                    <a:pt x="1614488" y="1500188"/>
                  </a:lnTo>
                  <a:lnTo>
                    <a:pt x="1781175" y="1633538"/>
                  </a:lnTo>
                  <a:lnTo>
                    <a:pt x="1924050" y="1614488"/>
                  </a:lnTo>
                  <a:lnTo>
                    <a:pt x="1995488" y="1547813"/>
                  </a:lnTo>
                  <a:lnTo>
                    <a:pt x="2081213" y="1471613"/>
                  </a:lnTo>
                  <a:lnTo>
                    <a:pt x="2152650" y="1423988"/>
                  </a:lnTo>
                  <a:lnTo>
                    <a:pt x="2243138" y="1409700"/>
                  </a:lnTo>
                  <a:lnTo>
                    <a:pt x="2324100" y="1443038"/>
                  </a:lnTo>
                  <a:lnTo>
                    <a:pt x="2405063" y="1514475"/>
                  </a:lnTo>
                  <a:lnTo>
                    <a:pt x="2486025" y="1671638"/>
                  </a:lnTo>
                  <a:cubicBezTo>
                    <a:pt x="2487613" y="1951038"/>
                    <a:pt x="2489200" y="2230438"/>
                    <a:pt x="2490788" y="2509838"/>
                  </a:cubicBezTo>
                  <a:lnTo>
                    <a:pt x="1709738" y="2509838"/>
                  </a:lnTo>
                  <a:lnTo>
                    <a:pt x="1576388" y="2538413"/>
                  </a:lnTo>
                  <a:lnTo>
                    <a:pt x="1538288" y="2566988"/>
                  </a:lnTo>
                  <a:lnTo>
                    <a:pt x="1452563" y="2633663"/>
                  </a:lnTo>
                  <a:lnTo>
                    <a:pt x="1414463" y="2705100"/>
                  </a:lnTo>
                  <a:lnTo>
                    <a:pt x="1395413" y="2781300"/>
                  </a:lnTo>
                  <a:lnTo>
                    <a:pt x="1414463" y="2881313"/>
                  </a:lnTo>
                  <a:lnTo>
                    <a:pt x="1490663" y="2938463"/>
                  </a:lnTo>
                  <a:lnTo>
                    <a:pt x="1562100" y="3033713"/>
                  </a:lnTo>
                  <a:lnTo>
                    <a:pt x="1614488" y="3171825"/>
                  </a:lnTo>
                  <a:lnTo>
                    <a:pt x="1604963" y="3233738"/>
                  </a:lnTo>
                  <a:lnTo>
                    <a:pt x="1604963" y="3233738"/>
                  </a:lnTo>
                  <a:lnTo>
                    <a:pt x="1562100" y="3300413"/>
                  </a:lnTo>
                  <a:lnTo>
                    <a:pt x="1538288" y="3328988"/>
                  </a:lnTo>
                  <a:lnTo>
                    <a:pt x="1504950" y="3352800"/>
                  </a:lnTo>
                  <a:lnTo>
                    <a:pt x="1481138" y="3381375"/>
                  </a:lnTo>
                  <a:lnTo>
                    <a:pt x="1443038" y="3405188"/>
                  </a:lnTo>
                  <a:lnTo>
                    <a:pt x="1400175" y="3409950"/>
                  </a:lnTo>
                  <a:lnTo>
                    <a:pt x="1338263" y="3429000"/>
                  </a:lnTo>
                  <a:lnTo>
                    <a:pt x="1243013" y="3433763"/>
                  </a:lnTo>
                  <a:lnTo>
                    <a:pt x="1171575" y="3438525"/>
                  </a:lnTo>
                  <a:lnTo>
                    <a:pt x="1100138" y="3414713"/>
                  </a:lnTo>
                  <a:lnTo>
                    <a:pt x="976313" y="3348038"/>
                  </a:lnTo>
                  <a:lnTo>
                    <a:pt x="900113" y="3267075"/>
                  </a:lnTo>
                  <a:lnTo>
                    <a:pt x="881063" y="3128963"/>
                  </a:lnTo>
                  <a:lnTo>
                    <a:pt x="923925" y="3028950"/>
                  </a:lnTo>
                  <a:lnTo>
                    <a:pt x="990600" y="2952750"/>
                  </a:lnTo>
                  <a:lnTo>
                    <a:pt x="1057275" y="2867025"/>
                  </a:lnTo>
                  <a:lnTo>
                    <a:pt x="1076326" y="2752726"/>
                  </a:lnTo>
                  <a:lnTo>
                    <a:pt x="981075" y="2566988"/>
                  </a:lnTo>
                  <a:lnTo>
                    <a:pt x="862013" y="2528888"/>
                  </a:lnTo>
                  <a:lnTo>
                    <a:pt x="714375" y="2505075"/>
                  </a:lnTo>
                  <a:lnTo>
                    <a:pt x="4763" y="2500313"/>
                  </a:lnTo>
                  <a:cubicBezTo>
                    <a:pt x="3175" y="1789113"/>
                    <a:pt x="1588" y="1077913"/>
                    <a:pt x="0" y="366713"/>
                  </a:cubicBezTo>
                  <a:lnTo>
                    <a:pt x="23813" y="247650"/>
                  </a:lnTo>
                  <a:lnTo>
                    <a:pt x="76200" y="176213"/>
                  </a:lnTo>
                  <a:lnTo>
                    <a:pt x="180975" y="95250"/>
                  </a:lnTo>
                  <a:lnTo>
                    <a:pt x="242888" y="42863"/>
                  </a:lnTo>
                  <a:lnTo>
                    <a:pt x="361950" y="0"/>
                  </a:lnTo>
                  <a:close/>
                </a:path>
              </a:pathLst>
            </a:custGeom>
            <a:grpFill/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9" name="צורה חופשית 18"/>
            <p:cNvSpPr/>
            <p:nvPr/>
          </p:nvSpPr>
          <p:spPr>
            <a:xfrm>
              <a:off x="347308" y="2832059"/>
              <a:ext cx="962492" cy="729123"/>
            </a:xfrm>
            <a:custGeom>
              <a:avLst/>
              <a:gdLst>
                <a:gd name="connsiteX0" fmla="*/ 4762 w 3438525"/>
                <a:gd name="connsiteY0" fmla="*/ 4762 h 2505075"/>
                <a:gd name="connsiteX1" fmla="*/ 785812 w 3438525"/>
                <a:gd name="connsiteY1" fmla="*/ 4762 h 2505075"/>
                <a:gd name="connsiteX2" fmla="*/ 919162 w 3438525"/>
                <a:gd name="connsiteY2" fmla="*/ 33337 h 2505075"/>
                <a:gd name="connsiteX3" fmla="*/ 1014412 w 3438525"/>
                <a:gd name="connsiteY3" fmla="*/ 104775 h 2505075"/>
                <a:gd name="connsiteX4" fmla="*/ 1095375 w 3438525"/>
                <a:gd name="connsiteY4" fmla="*/ 209550 h 2505075"/>
                <a:gd name="connsiteX5" fmla="*/ 1100137 w 3438525"/>
                <a:gd name="connsiteY5" fmla="*/ 319087 h 2505075"/>
                <a:gd name="connsiteX6" fmla="*/ 1066800 w 3438525"/>
                <a:gd name="connsiteY6" fmla="*/ 390525 h 2505075"/>
                <a:gd name="connsiteX7" fmla="*/ 900112 w 3438525"/>
                <a:gd name="connsiteY7" fmla="*/ 595312 h 2505075"/>
                <a:gd name="connsiteX8" fmla="*/ 885825 w 3438525"/>
                <a:gd name="connsiteY8" fmla="*/ 690562 h 2505075"/>
                <a:gd name="connsiteX9" fmla="*/ 919162 w 3438525"/>
                <a:gd name="connsiteY9" fmla="*/ 776287 h 2505075"/>
                <a:gd name="connsiteX10" fmla="*/ 957262 w 3438525"/>
                <a:gd name="connsiteY10" fmla="*/ 833437 h 2505075"/>
                <a:gd name="connsiteX11" fmla="*/ 1033462 w 3438525"/>
                <a:gd name="connsiteY11" fmla="*/ 881062 h 2505075"/>
                <a:gd name="connsiteX12" fmla="*/ 1114425 w 3438525"/>
                <a:gd name="connsiteY12" fmla="*/ 923925 h 2505075"/>
                <a:gd name="connsiteX13" fmla="*/ 1262062 w 3438525"/>
                <a:gd name="connsiteY13" fmla="*/ 942975 h 2505075"/>
                <a:gd name="connsiteX14" fmla="*/ 1428750 w 3438525"/>
                <a:gd name="connsiteY14" fmla="*/ 914400 h 2505075"/>
                <a:gd name="connsiteX15" fmla="*/ 1557337 w 3438525"/>
                <a:gd name="connsiteY15" fmla="*/ 819150 h 2505075"/>
                <a:gd name="connsiteX16" fmla="*/ 1628775 w 3438525"/>
                <a:gd name="connsiteY16" fmla="*/ 671512 h 2505075"/>
                <a:gd name="connsiteX17" fmla="*/ 1524000 w 3438525"/>
                <a:gd name="connsiteY17" fmla="*/ 485775 h 2505075"/>
                <a:gd name="connsiteX18" fmla="*/ 1443037 w 3438525"/>
                <a:gd name="connsiteY18" fmla="*/ 390525 h 2505075"/>
                <a:gd name="connsiteX19" fmla="*/ 1404937 w 3438525"/>
                <a:gd name="connsiteY19" fmla="*/ 233362 h 2505075"/>
                <a:gd name="connsiteX20" fmla="*/ 1414462 w 3438525"/>
                <a:gd name="connsiteY20" fmla="*/ 171450 h 2505075"/>
                <a:gd name="connsiteX21" fmla="*/ 1485900 w 3438525"/>
                <a:gd name="connsiteY21" fmla="*/ 95250 h 2505075"/>
                <a:gd name="connsiteX22" fmla="*/ 1595437 w 3438525"/>
                <a:gd name="connsiteY22" fmla="*/ 38100 h 2505075"/>
                <a:gd name="connsiteX23" fmla="*/ 1690687 w 3438525"/>
                <a:gd name="connsiteY23" fmla="*/ 9525 h 2505075"/>
                <a:gd name="connsiteX24" fmla="*/ 2509837 w 3438525"/>
                <a:gd name="connsiteY24" fmla="*/ 0 h 2505075"/>
                <a:gd name="connsiteX25" fmla="*/ 2495550 w 3438525"/>
                <a:gd name="connsiteY25" fmla="*/ 781050 h 2505075"/>
                <a:gd name="connsiteX26" fmla="*/ 2519362 w 3438525"/>
                <a:gd name="connsiteY26" fmla="*/ 895350 h 2505075"/>
                <a:gd name="connsiteX27" fmla="*/ 2571750 w 3438525"/>
                <a:gd name="connsiteY27" fmla="*/ 976312 h 2505075"/>
                <a:gd name="connsiteX28" fmla="*/ 2695575 w 3438525"/>
                <a:gd name="connsiteY28" fmla="*/ 1090612 h 2505075"/>
                <a:gd name="connsiteX29" fmla="*/ 2790825 w 3438525"/>
                <a:gd name="connsiteY29" fmla="*/ 1100137 h 2505075"/>
                <a:gd name="connsiteX30" fmla="*/ 2862262 w 3438525"/>
                <a:gd name="connsiteY30" fmla="*/ 1076325 h 2505075"/>
                <a:gd name="connsiteX31" fmla="*/ 3090862 w 3438525"/>
                <a:gd name="connsiteY31" fmla="*/ 900112 h 2505075"/>
                <a:gd name="connsiteX32" fmla="*/ 3186112 w 3438525"/>
                <a:gd name="connsiteY32" fmla="*/ 885825 h 2505075"/>
                <a:gd name="connsiteX33" fmla="*/ 3324225 w 3438525"/>
                <a:gd name="connsiteY33" fmla="*/ 933450 h 2505075"/>
                <a:gd name="connsiteX34" fmla="*/ 3348037 w 3438525"/>
                <a:gd name="connsiteY34" fmla="*/ 981075 h 2505075"/>
                <a:gd name="connsiteX35" fmla="*/ 3414712 w 3438525"/>
                <a:gd name="connsiteY35" fmla="*/ 1119187 h 2505075"/>
                <a:gd name="connsiteX36" fmla="*/ 3438525 w 3438525"/>
                <a:gd name="connsiteY36" fmla="*/ 1338262 h 2505075"/>
                <a:gd name="connsiteX37" fmla="*/ 3357562 w 3438525"/>
                <a:gd name="connsiteY37" fmla="*/ 1509712 h 2505075"/>
                <a:gd name="connsiteX38" fmla="*/ 3286125 w 3438525"/>
                <a:gd name="connsiteY38" fmla="*/ 1585912 h 2505075"/>
                <a:gd name="connsiteX39" fmla="*/ 3176587 w 3438525"/>
                <a:gd name="connsiteY39" fmla="*/ 1628775 h 2505075"/>
                <a:gd name="connsiteX40" fmla="*/ 3019425 w 3438525"/>
                <a:gd name="connsiteY40" fmla="*/ 1581150 h 2505075"/>
                <a:gd name="connsiteX41" fmla="*/ 2871787 w 3438525"/>
                <a:gd name="connsiteY41" fmla="*/ 1447800 h 2505075"/>
                <a:gd name="connsiteX42" fmla="*/ 2800350 w 3438525"/>
                <a:gd name="connsiteY42" fmla="*/ 1409700 h 2505075"/>
                <a:gd name="connsiteX43" fmla="*/ 2662237 w 3438525"/>
                <a:gd name="connsiteY43" fmla="*/ 1433512 h 2505075"/>
                <a:gd name="connsiteX44" fmla="*/ 2566987 w 3438525"/>
                <a:gd name="connsiteY44" fmla="*/ 1504950 h 2505075"/>
                <a:gd name="connsiteX45" fmla="*/ 2538412 w 3438525"/>
                <a:gd name="connsiteY45" fmla="*/ 1590675 h 2505075"/>
                <a:gd name="connsiteX46" fmla="*/ 2500312 w 3438525"/>
                <a:gd name="connsiteY46" fmla="*/ 1671637 h 2505075"/>
                <a:gd name="connsiteX47" fmla="*/ 2495550 w 3438525"/>
                <a:gd name="connsiteY47" fmla="*/ 2505075 h 2505075"/>
                <a:gd name="connsiteX48" fmla="*/ 366712 w 3438525"/>
                <a:gd name="connsiteY48" fmla="*/ 2505075 h 2505075"/>
                <a:gd name="connsiteX49" fmla="*/ 257175 w 3438525"/>
                <a:gd name="connsiteY49" fmla="*/ 2476500 h 2505075"/>
                <a:gd name="connsiteX50" fmla="*/ 133350 w 3438525"/>
                <a:gd name="connsiteY50" fmla="*/ 2390775 h 2505075"/>
                <a:gd name="connsiteX51" fmla="*/ 47625 w 3438525"/>
                <a:gd name="connsiteY51" fmla="*/ 2276475 h 2505075"/>
                <a:gd name="connsiteX52" fmla="*/ 14287 w 3438525"/>
                <a:gd name="connsiteY52" fmla="*/ 2214562 h 2505075"/>
                <a:gd name="connsiteX53" fmla="*/ 0 w 3438525"/>
                <a:gd name="connsiteY53" fmla="*/ 2109787 h 2505075"/>
                <a:gd name="connsiteX54" fmla="*/ 4762 w 3438525"/>
                <a:gd name="connsiteY54" fmla="*/ 4762 h 2505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438525" h="2505075">
                  <a:moveTo>
                    <a:pt x="4762" y="4762"/>
                  </a:moveTo>
                  <a:lnTo>
                    <a:pt x="785812" y="4762"/>
                  </a:lnTo>
                  <a:lnTo>
                    <a:pt x="919162" y="33337"/>
                  </a:lnTo>
                  <a:lnTo>
                    <a:pt x="1014412" y="104775"/>
                  </a:lnTo>
                  <a:lnTo>
                    <a:pt x="1095375" y="209550"/>
                  </a:lnTo>
                  <a:lnTo>
                    <a:pt x="1100137" y="319087"/>
                  </a:lnTo>
                  <a:lnTo>
                    <a:pt x="1066800" y="390525"/>
                  </a:lnTo>
                  <a:lnTo>
                    <a:pt x="900112" y="595312"/>
                  </a:lnTo>
                  <a:lnTo>
                    <a:pt x="885825" y="690562"/>
                  </a:lnTo>
                  <a:lnTo>
                    <a:pt x="919162" y="776287"/>
                  </a:lnTo>
                  <a:lnTo>
                    <a:pt x="957262" y="833437"/>
                  </a:lnTo>
                  <a:lnTo>
                    <a:pt x="1033462" y="881062"/>
                  </a:lnTo>
                  <a:lnTo>
                    <a:pt x="1114425" y="923925"/>
                  </a:lnTo>
                  <a:lnTo>
                    <a:pt x="1262062" y="942975"/>
                  </a:lnTo>
                  <a:lnTo>
                    <a:pt x="1428750" y="914400"/>
                  </a:lnTo>
                  <a:lnTo>
                    <a:pt x="1557337" y="819150"/>
                  </a:lnTo>
                  <a:lnTo>
                    <a:pt x="1628775" y="671512"/>
                  </a:lnTo>
                  <a:lnTo>
                    <a:pt x="1524000" y="485775"/>
                  </a:lnTo>
                  <a:lnTo>
                    <a:pt x="1443037" y="390525"/>
                  </a:lnTo>
                  <a:lnTo>
                    <a:pt x="1404937" y="233362"/>
                  </a:lnTo>
                  <a:lnTo>
                    <a:pt x="1414462" y="171450"/>
                  </a:lnTo>
                  <a:lnTo>
                    <a:pt x="1485900" y="95250"/>
                  </a:lnTo>
                  <a:lnTo>
                    <a:pt x="1595437" y="38100"/>
                  </a:lnTo>
                  <a:lnTo>
                    <a:pt x="1690687" y="9525"/>
                  </a:lnTo>
                  <a:lnTo>
                    <a:pt x="2509837" y="0"/>
                  </a:lnTo>
                  <a:lnTo>
                    <a:pt x="2495550" y="781050"/>
                  </a:lnTo>
                  <a:lnTo>
                    <a:pt x="2519362" y="895350"/>
                  </a:lnTo>
                  <a:lnTo>
                    <a:pt x="2571750" y="976312"/>
                  </a:lnTo>
                  <a:lnTo>
                    <a:pt x="2695575" y="1090612"/>
                  </a:lnTo>
                  <a:lnTo>
                    <a:pt x="2790825" y="1100137"/>
                  </a:lnTo>
                  <a:lnTo>
                    <a:pt x="2862262" y="1076325"/>
                  </a:lnTo>
                  <a:lnTo>
                    <a:pt x="3090862" y="900112"/>
                  </a:lnTo>
                  <a:lnTo>
                    <a:pt x="3186112" y="885825"/>
                  </a:lnTo>
                  <a:lnTo>
                    <a:pt x="3324225" y="933450"/>
                  </a:lnTo>
                  <a:lnTo>
                    <a:pt x="3348037" y="981075"/>
                  </a:lnTo>
                  <a:lnTo>
                    <a:pt x="3414712" y="1119187"/>
                  </a:lnTo>
                  <a:lnTo>
                    <a:pt x="3438525" y="1338262"/>
                  </a:lnTo>
                  <a:lnTo>
                    <a:pt x="3357562" y="1509712"/>
                  </a:lnTo>
                  <a:lnTo>
                    <a:pt x="3286125" y="1585912"/>
                  </a:lnTo>
                  <a:lnTo>
                    <a:pt x="3176587" y="1628775"/>
                  </a:lnTo>
                  <a:lnTo>
                    <a:pt x="3019425" y="1581150"/>
                  </a:lnTo>
                  <a:lnTo>
                    <a:pt x="2871787" y="1447800"/>
                  </a:lnTo>
                  <a:lnTo>
                    <a:pt x="2800350" y="1409700"/>
                  </a:lnTo>
                  <a:lnTo>
                    <a:pt x="2662237" y="1433512"/>
                  </a:lnTo>
                  <a:lnTo>
                    <a:pt x="2566987" y="1504950"/>
                  </a:lnTo>
                  <a:lnTo>
                    <a:pt x="2538412" y="1590675"/>
                  </a:lnTo>
                  <a:lnTo>
                    <a:pt x="2500312" y="1671637"/>
                  </a:lnTo>
                  <a:cubicBezTo>
                    <a:pt x="2498725" y="1949450"/>
                    <a:pt x="2497137" y="2227262"/>
                    <a:pt x="2495550" y="2505075"/>
                  </a:cubicBezTo>
                  <a:lnTo>
                    <a:pt x="366712" y="2505075"/>
                  </a:lnTo>
                  <a:lnTo>
                    <a:pt x="257175" y="2476500"/>
                  </a:lnTo>
                  <a:lnTo>
                    <a:pt x="133350" y="2390775"/>
                  </a:lnTo>
                  <a:lnTo>
                    <a:pt x="47625" y="2276475"/>
                  </a:lnTo>
                  <a:lnTo>
                    <a:pt x="14287" y="2214562"/>
                  </a:lnTo>
                  <a:lnTo>
                    <a:pt x="0" y="2109787"/>
                  </a:lnTo>
                  <a:cubicBezTo>
                    <a:pt x="1587" y="1408112"/>
                    <a:pt x="3175" y="706437"/>
                    <a:pt x="4762" y="4762"/>
                  </a:cubicBezTo>
                  <a:close/>
                </a:path>
              </a:pathLst>
            </a:custGeom>
            <a:grpFill/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20" name="צורה חופשית 19"/>
            <p:cNvSpPr/>
            <p:nvPr/>
          </p:nvSpPr>
          <p:spPr>
            <a:xfrm>
              <a:off x="1044931" y="2561756"/>
              <a:ext cx="699873" cy="999426"/>
            </a:xfrm>
            <a:custGeom>
              <a:avLst/>
              <a:gdLst>
                <a:gd name="connsiteX0" fmla="*/ 0 w 2500312"/>
                <a:gd name="connsiteY0" fmla="*/ 933450 h 3433762"/>
                <a:gd name="connsiteX1" fmla="*/ 785812 w 2500312"/>
                <a:gd name="connsiteY1" fmla="*/ 938212 h 3433762"/>
                <a:gd name="connsiteX2" fmla="*/ 890587 w 2500312"/>
                <a:gd name="connsiteY2" fmla="*/ 904875 h 3433762"/>
                <a:gd name="connsiteX3" fmla="*/ 1004887 w 2500312"/>
                <a:gd name="connsiteY3" fmla="*/ 842962 h 3433762"/>
                <a:gd name="connsiteX4" fmla="*/ 1076325 w 2500312"/>
                <a:gd name="connsiteY4" fmla="*/ 747712 h 3433762"/>
                <a:gd name="connsiteX5" fmla="*/ 1100137 w 2500312"/>
                <a:gd name="connsiteY5" fmla="*/ 647700 h 3433762"/>
                <a:gd name="connsiteX6" fmla="*/ 1062037 w 2500312"/>
                <a:gd name="connsiteY6" fmla="*/ 533400 h 3433762"/>
                <a:gd name="connsiteX7" fmla="*/ 942975 w 2500312"/>
                <a:gd name="connsiteY7" fmla="*/ 395287 h 3433762"/>
                <a:gd name="connsiteX8" fmla="*/ 866775 w 2500312"/>
                <a:gd name="connsiteY8" fmla="*/ 257175 h 3433762"/>
                <a:gd name="connsiteX9" fmla="*/ 938212 w 2500312"/>
                <a:gd name="connsiteY9" fmla="*/ 133350 h 3433762"/>
                <a:gd name="connsiteX10" fmla="*/ 1038225 w 2500312"/>
                <a:gd name="connsiteY10" fmla="*/ 57150 h 3433762"/>
                <a:gd name="connsiteX11" fmla="*/ 1147762 w 2500312"/>
                <a:gd name="connsiteY11" fmla="*/ 14287 h 3433762"/>
                <a:gd name="connsiteX12" fmla="*/ 1281112 w 2500312"/>
                <a:gd name="connsiteY12" fmla="*/ 0 h 3433762"/>
                <a:gd name="connsiteX13" fmla="*/ 1390650 w 2500312"/>
                <a:gd name="connsiteY13" fmla="*/ 19050 h 3433762"/>
                <a:gd name="connsiteX14" fmla="*/ 1504950 w 2500312"/>
                <a:gd name="connsiteY14" fmla="*/ 80962 h 3433762"/>
                <a:gd name="connsiteX15" fmla="*/ 1571625 w 2500312"/>
                <a:gd name="connsiteY15" fmla="*/ 142875 h 3433762"/>
                <a:gd name="connsiteX16" fmla="*/ 1600200 w 2500312"/>
                <a:gd name="connsiteY16" fmla="*/ 214312 h 3433762"/>
                <a:gd name="connsiteX17" fmla="*/ 1609725 w 2500312"/>
                <a:gd name="connsiteY17" fmla="*/ 328612 h 3433762"/>
                <a:gd name="connsiteX18" fmla="*/ 1533525 w 2500312"/>
                <a:gd name="connsiteY18" fmla="*/ 442912 h 3433762"/>
                <a:gd name="connsiteX19" fmla="*/ 1471612 w 2500312"/>
                <a:gd name="connsiteY19" fmla="*/ 533400 h 3433762"/>
                <a:gd name="connsiteX20" fmla="*/ 1414462 w 2500312"/>
                <a:gd name="connsiteY20" fmla="*/ 614362 h 3433762"/>
                <a:gd name="connsiteX21" fmla="*/ 1414462 w 2500312"/>
                <a:gd name="connsiteY21" fmla="*/ 752475 h 3433762"/>
                <a:gd name="connsiteX22" fmla="*/ 1490662 w 2500312"/>
                <a:gd name="connsiteY22" fmla="*/ 842962 h 3433762"/>
                <a:gd name="connsiteX23" fmla="*/ 1585912 w 2500312"/>
                <a:gd name="connsiteY23" fmla="*/ 900112 h 3433762"/>
                <a:gd name="connsiteX24" fmla="*/ 1714500 w 2500312"/>
                <a:gd name="connsiteY24" fmla="*/ 933450 h 3433762"/>
                <a:gd name="connsiteX25" fmla="*/ 2500312 w 2500312"/>
                <a:gd name="connsiteY25" fmla="*/ 933450 h 3433762"/>
                <a:gd name="connsiteX26" fmla="*/ 2500312 w 2500312"/>
                <a:gd name="connsiteY26" fmla="*/ 3043237 h 3433762"/>
                <a:gd name="connsiteX27" fmla="*/ 2471737 w 2500312"/>
                <a:gd name="connsiteY27" fmla="*/ 3171825 h 3433762"/>
                <a:gd name="connsiteX28" fmla="*/ 2428875 w 2500312"/>
                <a:gd name="connsiteY28" fmla="*/ 3267075 h 3433762"/>
                <a:gd name="connsiteX29" fmla="*/ 2371725 w 2500312"/>
                <a:gd name="connsiteY29" fmla="*/ 3324225 h 3433762"/>
                <a:gd name="connsiteX30" fmla="*/ 2305050 w 2500312"/>
                <a:gd name="connsiteY30" fmla="*/ 3371850 h 3433762"/>
                <a:gd name="connsiteX31" fmla="*/ 2219325 w 2500312"/>
                <a:gd name="connsiteY31" fmla="*/ 3414712 h 3433762"/>
                <a:gd name="connsiteX32" fmla="*/ 2143125 w 2500312"/>
                <a:gd name="connsiteY32" fmla="*/ 3433762 h 3433762"/>
                <a:gd name="connsiteX33" fmla="*/ 4762 w 2500312"/>
                <a:gd name="connsiteY33" fmla="*/ 3433762 h 3433762"/>
                <a:gd name="connsiteX34" fmla="*/ 4762 w 2500312"/>
                <a:gd name="connsiteY34" fmla="*/ 2643187 h 3433762"/>
                <a:gd name="connsiteX35" fmla="*/ 71437 w 2500312"/>
                <a:gd name="connsiteY35" fmla="*/ 2447925 h 3433762"/>
                <a:gd name="connsiteX36" fmla="*/ 228600 w 2500312"/>
                <a:gd name="connsiteY36" fmla="*/ 2343150 h 3433762"/>
                <a:gd name="connsiteX37" fmla="*/ 352425 w 2500312"/>
                <a:gd name="connsiteY37" fmla="*/ 2343150 h 3433762"/>
                <a:gd name="connsiteX38" fmla="*/ 400050 w 2500312"/>
                <a:gd name="connsiteY38" fmla="*/ 2390775 h 3433762"/>
                <a:gd name="connsiteX39" fmla="*/ 461962 w 2500312"/>
                <a:gd name="connsiteY39" fmla="*/ 2433637 h 3433762"/>
                <a:gd name="connsiteX40" fmla="*/ 523875 w 2500312"/>
                <a:gd name="connsiteY40" fmla="*/ 2500312 h 3433762"/>
                <a:gd name="connsiteX41" fmla="*/ 652462 w 2500312"/>
                <a:gd name="connsiteY41" fmla="*/ 2543175 h 3433762"/>
                <a:gd name="connsiteX42" fmla="*/ 742950 w 2500312"/>
                <a:gd name="connsiteY42" fmla="*/ 2533650 h 3433762"/>
                <a:gd name="connsiteX43" fmla="*/ 857250 w 2500312"/>
                <a:gd name="connsiteY43" fmla="*/ 2447925 h 3433762"/>
                <a:gd name="connsiteX44" fmla="*/ 909637 w 2500312"/>
                <a:gd name="connsiteY44" fmla="*/ 2362200 h 3433762"/>
                <a:gd name="connsiteX45" fmla="*/ 942975 w 2500312"/>
                <a:gd name="connsiteY45" fmla="*/ 2233612 h 3433762"/>
                <a:gd name="connsiteX46" fmla="*/ 900112 w 2500312"/>
                <a:gd name="connsiteY46" fmla="*/ 1981200 h 3433762"/>
                <a:gd name="connsiteX47" fmla="*/ 809625 w 2500312"/>
                <a:gd name="connsiteY47" fmla="*/ 1890712 h 3433762"/>
                <a:gd name="connsiteX48" fmla="*/ 738187 w 2500312"/>
                <a:gd name="connsiteY48" fmla="*/ 1847850 h 3433762"/>
                <a:gd name="connsiteX49" fmla="*/ 704850 w 2500312"/>
                <a:gd name="connsiteY49" fmla="*/ 1828800 h 3433762"/>
                <a:gd name="connsiteX50" fmla="*/ 595312 w 2500312"/>
                <a:gd name="connsiteY50" fmla="*/ 1843087 h 3433762"/>
                <a:gd name="connsiteX51" fmla="*/ 533400 w 2500312"/>
                <a:gd name="connsiteY51" fmla="*/ 1881187 h 3433762"/>
                <a:gd name="connsiteX52" fmla="*/ 457200 w 2500312"/>
                <a:gd name="connsiteY52" fmla="*/ 1928812 h 3433762"/>
                <a:gd name="connsiteX53" fmla="*/ 319087 w 2500312"/>
                <a:gd name="connsiteY53" fmla="*/ 2019300 h 3433762"/>
                <a:gd name="connsiteX54" fmla="*/ 247650 w 2500312"/>
                <a:gd name="connsiteY54" fmla="*/ 2033587 h 3433762"/>
                <a:gd name="connsiteX55" fmla="*/ 176212 w 2500312"/>
                <a:gd name="connsiteY55" fmla="*/ 2000250 h 3433762"/>
                <a:gd name="connsiteX56" fmla="*/ 109537 w 2500312"/>
                <a:gd name="connsiteY56" fmla="*/ 1952625 h 3433762"/>
                <a:gd name="connsiteX57" fmla="*/ 47625 w 2500312"/>
                <a:gd name="connsiteY57" fmla="*/ 1881187 h 3433762"/>
                <a:gd name="connsiteX58" fmla="*/ 0 w 2500312"/>
                <a:gd name="connsiteY58" fmla="*/ 1714500 h 3433762"/>
                <a:gd name="connsiteX59" fmla="*/ 0 w 2500312"/>
                <a:gd name="connsiteY59" fmla="*/ 933450 h 3433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2500312" h="3433762">
                  <a:moveTo>
                    <a:pt x="0" y="933450"/>
                  </a:moveTo>
                  <a:lnTo>
                    <a:pt x="785812" y="938212"/>
                  </a:lnTo>
                  <a:lnTo>
                    <a:pt x="890587" y="904875"/>
                  </a:lnTo>
                  <a:lnTo>
                    <a:pt x="1004887" y="842962"/>
                  </a:lnTo>
                  <a:lnTo>
                    <a:pt x="1076325" y="747712"/>
                  </a:lnTo>
                  <a:lnTo>
                    <a:pt x="1100137" y="647700"/>
                  </a:lnTo>
                  <a:lnTo>
                    <a:pt x="1062037" y="533400"/>
                  </a:lnTo>
                  <a:lnTo>
                    <a:pt x="942975" y="395287"/>
                  </a:lnTo>
                  <a:lnTo>
                    <a:pt x="866775" y="257175"/>
                  </a:lnTo>
                  <a:lnTo>
                    <a:pt x="938212" y="133350"/>
                  </a:lnTo>
                  <a:lnTo>
                    <a:pt x="1038225" y="57150"/>
                  </a:lnTo>
                  <a:lnTo>
                    <a:pt x="1147762" y="14287"/>
                  </a:lnTo>
                  <a:lnTo>
                    <a:pt x="1281112" y="0"/>
                  </a:lnTo>
                  <a:lnTo>
                    <a:pt x="1390650" y="19050"/>
                  </a:lnTo>
                  <a:lnTo>
                    <a:pt x="1504950" y="80962"/>
                  </a:lnTo>
                  <a:lnTo>
                    <a:pt x="1571625" y="142875"/>
                  </a:lnTo>
                  <a:lnTo>
                    <a:pt x="1600200" y="214312"/>
                  </a:lnTo>
                  <a:lnTo>
                    <a:pt x="1609725" y="328612"/>
                  </a:lnTo>
                  <a:lnTo>
                    <a:pt x="1533525" y="442912"/>
                  </a:lnTo>
                  <a:lnTo>
                    <a:pt x="1471612" y="533400"/>
                  </a:lnTo>
                  <a:lnTo>
                    <a:pt x="1414462" y="614362"/>
                  </a:lnTo>
                  <a:lnTo>
                    <a:pt x="1414462" y="752475"/>
                  </a:lnTo>
                  <a:lnTo>
                    <a:pt x="1490662" y="842962"/>
                  </a:lnTo>
                  <a:lnTo>
                    <a:pt x="1585912" y="900112"/>
                  </a:lnTo>
                  <a:lnTo>
                    <a:pt x="1714500" y="933450"/>
                  </a:lnTo>
                  <a:lnTo>
                    <a:pt x="2500312" y="933450"/>
                  </a:lnTo>
                  <a:lnTo>
                    <a:pt x="2500312" y="3043237"/>
                  </a:lnTo>
                  <a:lnTo>
                    <a:pt x="2471737" y="3171825"/>
                  </a:lnTo>
                  <a:lnTo>
                    <a:pt x="2428875" y="3267075"/>
                  </a:lnTo>
                  <a:lnTo>
                    <a:pt x="2371725" y="3324225"/>
                  </a:lnTo>
                  <a:lnTo>
                    <a:pt x="2305050" y="3371850"/>
                  </a:lnTo>
                  <a:lnTo>
                    <a:pt x="2219325" y="3414712"/>
                  </a:lnTo>
                  <a:lnTo>
                    <a:pt x="2143125" y="3433762"/>
                  </a:lnTo>
                  <a:lnTo>
                    <a:pt x="4762" y="3433762"/>
                  </a:lnTo>
                  <a:lnTo>
                    <a:pt x="4762" y="2643187"/>
                  </a:lnTo>
                  <a:lnTo>
                    <a:pt x="71437" y="2447925"/>
                  </a:lnTo>
                  <a:lnTo>
                    <a:pt x="228600" y="2343150"/>
                  </a:lnTo>
                  <a:lnTo>
                    <a:pt x="352425" y="2343150"/>
                  </a:lnTo>
                  <a:lnTo>
                    <a:pt x="400050" y="2390775"/>
                  </a:lnTo>
                  <a:lnTo>
                    <a:pt x="461962" y="2433637"/>
                  </a:lnTo>
                  <a:lnTo>
                    <a:pt x="523875" y="2500312"/>
                  </a:lnTo>
                  <a:lnTo>
                    <a:pt x="652462" y="2543175"/>
                  </a:lnTo>
                  <a:lnTo>
                    <a:pt x="742950" y="2533650"/>
                  </a:lnTo>
                  <a:lnTo>
                    <a:pt x="857250" y="2447925"/>
                  </a:lnTo>
                  <a:lnTo>
                    <a:pt x="909637" y="2362200"/>
                  </a:lnTo>
                  <a:lnTo>
                    <a:pt x="942975" y="2233612"/>
                  </a:lnTo>
                  <a:lnTo>
                    <a:pt x="900112" y="1981200"/>
                  </a:lnTo>
                  <a:lnTo>
                    <a:pt x="809625" y="1890712"/>
                  </a:lnTo>
                  <a:lnTo>
                    <a:pt x="738187" y="1847850"/>
                  </a:lnTo>
                  <a:lnTo>
                    <a:pt x="704850" y="1828800"/>
                  </a:lnTo>
                  <a:lnTo>
                    <a:pt x="595312" y="1843087"/>
                  </a:lnTo>
                  <a:lnTo>
                    <a:pt x="533400" y="1881187"/>
                  </a:lnTo>
                  <a:lnTo>
                    <a:pt x="457200" y="1928812"/>
                  </a:lnTo>
                  <a:lnTo>
                    <a:pt x="319087" y="2019300"/>
                  </a:lnTo>
                  <a:lnTo>
                    <a:pt x="247650" y="2033587"/>
                  </a:lnTo>
                  <a:lnTo>
                    <a:pt x="176212" y="2000250"/>
                  </a:lnTo>
                  <a:lnTo>
                    <a:pt x="109537" y="1952625"/>
                  </a:lnTo>
                  <a:lnTo>
                    <a:pt x="47625" y="1881187"/>
                  </a:lnTo>
                  <a:lnTo>
                    <a:pt x="0" y="1714500"/>
                  </a:lnTo>
                  <a:lnTo>
                    <a:pt x="0" y="933450"/>
                  </a:lnTo>
                  <a:close/>
                </a:path>
              </a:pathLst>
            </a:custGeom>
            <a:grpFill/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0" y="5814830"/>
            <a:ext cx="5275394" cy="5402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  <p:sp>
        <p:nvSpPr>
          <p:cNvPr id="25" name="מלבן 24"/>
          <p:cNvSpPr/>
          <p:nvPr/>
        </p:nvSpPr>
        <p:spPr>
          <a:xfrm>
            <a:off x="2131458" y="221250"/>
            <a:ext cx="9656413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תכניות </a:t>
            </a:r>
            <a:r>
              <a:rPr lang="he-IL" sz="3600" b="1" dirty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עבודה עם יעדים מדידים ומעקב אחר ביצוע</a:t>
            </a: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9402" y="1101801"/>
            <a:ext cx="3885484" cy="49427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תמונה 1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066" y="1101801"/>
            <a:ext cx="3884400" cy="4942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7" name="מחבר חץ ישר 26"/>
          <p:cNvCxnSpPr/>
          <p:nvPr/>
        </p:nvCxnSpPr>
        <p:spPr>
          <a:xfrm>
            <a:off x="6066982" y="2320562"/>
            <a:ext cx="2019300" cy="63601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מחבר חץ ישר 30"/>
          <p:cNvCxnSpPr/>
          <p:nvPr/>
        </p:nvCxnSpPr>
        <p:spPr>
          <a:xfrm flipV="1">
            <a:off x="6066982" y="3469340"/>
            <a:ext cx="2019300" cy="45895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2" name="מלבן 41"/>
          <p:cNvSpPr/>
          <p:nvPr/>
        </p:nvSpPr>
        <p:spPr>
          <a:xfrm>
            <a:off x="1094964" y="190567"/>
            <a:ext cx="609461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1300" cap="all" dirty="0">
                <a:ln w="9000" cmpd="sng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תכניות</a:t>
            </a:r>
          </a:p>
          <a:p>
            <a:pPr algn="ctr"/>
            <a:r>
              <a:rPr lang="he-IL" sz="1300" cap="all" dirty="0">
                <a:ln w="9000" cmpd="sng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עבודה</a:t>
            </a:r>
            <a:endParaRPr lang="he-IL" sz="1300" cap="all" dirty="0">
              <a:ln w="9000" cmpd="sng">
                <a:solidFill>
                  <a:schemeClr val="accent1">
                    <a:lumMod val="40000"/>
                    <a:lumOff val="60000"/>
                  </a:schemeClr>
                </a:solidFill>
                <a:prstDash val="solid"/>
              </a:ln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38957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jpeg;base64,/9j/4AAQSkZJRgABAQAAAQABAAD/2wCEAAkGBw0QDw8NDQ8QDw4PEw8QDQ0QFhYVDg0QFhcWGhgRFRMYHCggGRolGxUWITEhJSkrLi4uGx8zODUsNygvLjcBCgoKDg0OGhAQGzAmHSUrLS0tLy0tLS0rLSstLi0tLS0uKystLysrLS0rLS0tLS0tLSstLS0tLS0rLS8tLS0tLf/AABEIAMgA/QMBEQACEQEDEQH/xAAcAAACAgMBAQAAAAAAAAAAAAAAAgEDBQYHBAj/xABHEAACAgACBQYJCAgGAwEAAAABAgADBBEFEiExUQYHQXGBkRMiMlNhcnOx0jVCUpKhorLBFCMkNGKzwtEVFkOC4fAzRJMX/8QAGwEAAgMBAQEAAAAAAAAAAAAAAAECBAYFAwf/xAA5EQACAQIBCQQKAgICAwAAAAAAAQIDEQQFEiExM0FRcaETUrHRBhQVMjRhgZHB8BYi0uFCoiNy8f/aAAwDAQACEQMRAD8A7jAAgAQA5pzoZHFUAgbKc+9j/ae1Leaz0dS7KpzXgaaUXgO6etkaLNXAUqvAd0WgWauAhVeA7pHQLNXAQqvAd0Qs1cD0aKxllGJwz0Oa3N9CeKcg6s4DKwG9dXW2Hr6J5VbWuUco0qc8PLOW7Qd9kTBGu8v8XbTo696XNb51LrqcmCs6htU9B1SdvdtgX8mQhPFQjUV1/rR1scSfaSTtJ3k7Sesxm5zYrQkVlRwEiKyFIHARBZClRwEQrIu0co/SKNg8s9H8DT1obWPM5GXUvUKvIywrX6I7hNGfF1J8RSi/RHcIErviVsi/RHcIySb4iMq8B3CMldleQG0AAjcRvELE03xOz8grb30fQ+IZmY6+ozbXNYYhcyd+zd6MpwcWoqq1E0+DlOVGLnr/AG3Q2GViycA5T462/FXveWYiyxVR9oqUMQEA6AMppqNOMacc1bl/vrczmJnN1ZKT39N3Qw7KOA7p6HkmysgcB3RkrsXVHAQHdkFRwEB3Z3rm5+SMB7FfeZnMXt58zQ0/cRskrkwgAQAIAEACAHM+c797p9iPxtPalvNb6O7KfNeBpxM9TQiEyIhCZEBCYhGX5DaL/S9J1BhnVhR4d+BYnJR9n2zwqaZJHCy3iMynmredvjMgY/T+jVxWGuwzbrEIB4N0Hvikrqx6UajpzUluPn+xGQsjjJ0LI4/iU5H3RJ3R9Ao1O0pxnxRWTA9BSYhCmAi/Rv7xh/XP4HnrQ2seZycu/AVeRliZpD4shGMCaRWxjJJFbGMkkPgsObrqqFORusrrB+jrMBn2Z5yM5ZkXLgj2pU8+ajxZ3/DUJWiVVjVStVRFG5VUZAdwmabbd2atJJWRZEM45zp6LFGMFyjJMSuv6BYNj/0ntM72T6mfRcX/AMX0Zx8o07TjPjoNJYy6UEhDAZEAIMBo71zc/JGA9ivvMzmL28+ZoqXuI2SVyYQAIAEACABADmXOh+9U+xH42nrS3mt9HdlPmvA0wmehoRCYhCEyIhSZERt/NRjq6sbfQ5AbFV1+BJ6Xq1tZOsqwIH8LTyeiRnMv0ZOMai1LWdZjMuJdaqKzuwVEBZ2Y5KqgZkk9AygNJt2Ws+etM4tbsTiL0GSW22Og3EKWOrmOOWUib/C0nSowpvWlp57zwkxHuKTGIgmIC/Rn7xR65/A09aG1jzORl34CryMoTNIfGUitjGTRWxjJJCMYEki3RmM8BiKMRkSKba7CBvYKwJA6xmJGrDPg48Ue9CfZ1Iy4M+gMNeliJbWwet1DI43MpGYImaaadmahNNXRZEM5TzxaQre7D4ZCC9K2Nbl83wmpqqeByXPtE7eTIONOUnvtb6Xv1/JycozTlGC3aX+DnJnQOeEAIgBBgNHeubn5IwHsV95mcxe3nzNFS9xGySuTCABAAgAQAIAcx50j+10+xH42npT3ms9HdlPmvA0omehoRCZEQpMiIQmIQhO0EEgghlYEhlYHMMCNoIO3MSL06yM4qScZK6Nu0dzkaQqQJatWIy2B3BW0+sV2HuHbInEq5BoSd4ScepiuUXLDHY1fB2stdOeZpqBVWy3a5JJbq3dOURawmTKGGectMuL/ABw8TXiYjoEGAhSYAKYAX6MP7RR65/A09aG1jzORl34CryMkTNKfG0hGMCaRWxjJIrJjJJFbGBJIzPJ/ldjsCNShlerMnwFoLVgneVyIK9O45ZnPIyvWwlOrpevii5QxVSkrLSuBldIc52kLFKVJTRmMjYoLOPV1jkO4zxhk6nF3k2yxLKFRr+qt1NJttZ2Z3Ys7EszsSWZjvJJ3mdApfNiQERAAgMgwA71zc/JGA9ivvMzmL28+ZoqXuI2SVyYQAIAEACABADl/Op+90emnZ2Oc/eJOm9Zq/R6S7Oa33Rol2JRdhO3gNp/47YTqRjrZ3KleFP3mUnGr9Fsuz+88vWIlf16nfU/36li2BhmDn+U9FJNXRZhOM1eLIJiJCExCFJkRCExCIMYCkxCFMAFJgIu0e4W+hmOQDgEncNYFQT6MyJ6UWlUi3xOZlinKpgqkYrTYyFjhfK8XLfnsyPCaVtJXb0Hx2lSnUkoQi3Lgld/ZHjsx69ALencPtlSWUKMXbS+RpKHoplCpHOkox+Unp/6pjU4hX2Dyt+qfKy9HHsnrRxdKq7Ren5lLHZExmCWdVj/XitK819UDGWjmIrYwJJCMYyaEJgMiAEQAIDIgBBgB3bmxxCPojB6jAmtDVYOlHRiCpHQfyIPTM9jYtV5X4mhotOCsW6b5c6MwhKvd4WwZ51UDXYHgTnqg+gkQpYOrU0pWXzIVMTThob0mKwXOnox2C2LiKAf9SxFNY6/BsxHXlkOM9ZZOrJXVny/2QhjKUnbVzN2ouSxVsrZXRwGR0IKOp2hgRsII6ZRaadmWh4gCABADWOWnJFNIis+ENVtWYV8swVO8ESE4XLeFxToN2PFoLm3wGHya4HE2D6eysdSD85GNJLWTq4+pPVoNmOiMIV1Dh6dXdq6i5e6emair2s73uzm/OByMrwy/p2DGrXmBfT81QTlrL6M5DNzXdHbyVj5dqoS36DRSZ6GqEJkRCExCIMAFJgIUwAUmAiDABTAQpOe/bwz6I3KT0NnnClTptuEUr67JK/O2sgmImKT0gkEEEEb1I3EemF2tRCcIzi4yV0zJPZrKlmweEUMQNgDAlWAHDWVppsLVdSkpPWfI8o4VYbFTpLUno5bipjLBTSEJgSIgBEACAyIAEAIgA9dzqGVHZVcZWKpIDjgwG/ticU3dokpSSsmVxkSIDNx5A8uU0dXdhsSS1BZbMMnm2bW8IB/CSFOXEsemUMZhHValHXv/AAdTCV/6WluO4ThnQCABACrFYqqpTZdYlSDe9jBVHadkCUYSm7RV38hqbUdQ6MrowzV1IKsOII3wE01oY8BGpc5mlK6cBZQSDbif1dadOrmCz5cAOniREdTJGHlVxMZLVHS/x93+TjJMRtBCYhEGMBSYhCmAEEwEKYAKTAQpMAIbZv2deyScJJXaPGnWp1G1CSbWuzTtztqFJkT0F27AASSQABvYncB6YWb0IhOcYRc5OyWsyLgKErBB8GoUkbQWzLMQeGszdk02FpOnSUXrPkuUMSsTiZ1Vqb0ctxUTLBUIgBEACAyIAEAIgAQAgbc8tuW/Lo64ElGTV0iIEQgBuHN5yKr0kmIxGJBFKslWHbLy2GsbCPR4yDPiDwlDG4p0mox17/wdXCUP6XkdxnDOgEACAHMOdy5jfhq8zqrW76vRrM2WfXksaNR6PRWZUlvukaXo7SeJwzF8Lc9JO1tQ+Ix4shzVj1gwaOziMJRr7SKfj99ZsB5xtKaurnRn5zwZ1+vytX7IjnewsLe95fdeRq+kMddfYbsRY1tjb3bflwAGwDfsGyROnRo06McymrI8pMR6CmMBSYhCmAEEwEKYAKTARBgBfo1Q19IYZjXzIO46oLDP0ZgT0oq9SKfE5mWJyhgqji9Nj02eN5W3Pfntz9M1DSas9R8kpzlCSnBtPitD+55Hwy9BI/76ZTnk+jJ3tbkaDD+k2UKSs2pf+y0/dNdbk1oE2jfu1unL8uyetHCUqTvFafmVcbljF4xZtWX9eC0Lzf1bAmWTmkQAiABAZEACAEQAIAQYAdq5u9AYFtE4Vnw9TtchstdlBsZ2JzOsdo7N04OLrT7aWnUzQUopQRTpnmxwlpLYd2oJ+afGXsOeffnJ08oVI6JaSFTC056WtJjcBzSV64OKxLPWN9aDLWHDWyGX2yc8pSt/VEIYKnF31nR8Dg6qK0ooRa6qwFRF2KonOlJyd3rLaVi+RAIAEAOU87Z/a6PY/wBbQRqvR/ZT5rwNFJgd8QmREKTAQpiAUmAENnkGIIU7m6D1GJSTdr6SN03YUmMBTABSYCIMAFJgI9Oij+0U+s34GnpQ2sOfmcrLfwNTkXZzUnyZLQVsYyaQhMCREAIgAQAiAwgBEACAEQAgwGjvvNx8kYD2K+8zOYvbz5mhp+4jZJXJhAAgAQAIAEAOUc7h/a6PYf1tEar0f2U+a8DQyYHeFJkRCmMBSYhHRuQXJakU147EoLLbgLKK3GaU1narap2FyMjmd2YAy2k5bKeUJzm6UHaK0P5mcx+NnUm4RdorqbraqspVgGUjIqRmpHAgzjXs7o5q0ajl3L3k5XhmXEYcatNh1WrG6t9/i+g7dnRkZpck4+VV9lUd3uZ38n4uVT/xz0vczTyZ3TqCkwAUmAhSYCPToo/tFPrN+Bp6UNrDn+GcvLXwNTkWZzVHyhIQmBMiAEQAIARAYQAIARACIAEAFMBnfubj5IwHsV95mcxe3nzNDT9xGySuTCABAAgAQAIAcm53j+14f2H9bRGpyBsp814GhkxHeFMQCkwEV3AlWA3kEDrygxS0pnddDYhLMLhrK/Iempl9AKjZMDXi41JJ8WY6cWpNPiekmeQjUOcu9Rggh8p7U1R1Z5mdLJEXLFJrdcv5Oi3XVjlhM2JohSYCFJgBBMBHp0V+8U9bfgaelDbQ5/hnLy18DU5DZzVHypaiIDIgAQAiAwgAQAiAEQAIARAZBgB37m4+SMB7FfeZnMXt58zQ0/cRskrkwgAQAIAEACAHJeeD97w/sP62kXrNTkDZT5rwNCMDvCkxCIMAFJgI6NzX6SL0W4Rv/WYNWejwVpY6vYwfsImVy1QUKyqL/l4oz2UqKhVzlvNzJnFOecs5x9ImzFigeRQoGXF22k+4TUZDoZtJ1Xrej6I7uTKVoOfE1Imdw6QpMBEEwAWAHq0V+8VdbfgaelDbQ5/hnLyz8FU5Eias+VrUEQBACIDCABACIARAAgBEBkQADADv3Nx8kYD2K+8zOYvbz5mhp+4jZJXJhAAgAQAIAEANQ5X8lqcbelltlqeDrCr4PVyObMTnrAzj5Tx9TDTioJO63/8A062T8bPDwaik7vffzMF/+cYPz+J76/gnM9uV+7Hr5l/2xW7sevmQebfB+fxPfX8EPblfux6+Ye2K3dj18xTzcYPz+I76/gi9uV+7Hr5j9r1u7Hr5iHm6wfn8R31/BD27X7sevmP2tV7q6+Zm9A6Bw+CRlo1i1hBstcg2PlnkDkAABmcgB0mc3FYypiZZ0/olqKVevOtLOmZEmVTyNe07yVwmLfwr69duwM9ZA1wN2sCCJewmUq2GWbGzXBlyhi6lFWWr5mJPN9g/PYjvT4Zb9vYjux6+ZZ9pVeC6+Yh5v8J57Ed6fDD29iO7Hr5h7RqcF18xTyAwnnr+9Phi9v4jux6+Y/aFTguvmIeQWE89f3p8MXt/Ed2PXzH7QqcF18ys8jcPU9TpbcW8Iq7dXLJgQfm8DLODy5XlWjeMdGnfw5lLKOLnUws4tLV+7zxDkxT5237nwzofy/GdyH2l/kYDMQf5Xp87b9z4Yfy/GdyH2l/kGYiDyYp87b9z4Yfy7GdyH2l/kGYiDyZp87b9z4Y/5djO5D7S/wAgzEKeTVXnbfu/DD+XYvuQ/wC3mPMRr+LoNdtlRIJrIGsNzAqGBy6NjCbLJePWOw6rWtua+aITjmlM6BAz2F5Pq1dbvYwaxEsAQDJVcBlGZBzORB6N+XRnMdlL0mq0MRKlSgrRdru+v6NHv2aWsf8Ay7V5yz7vwyh/LMX3I9fMMxEHk9V5yz7vwx/yzF9yPXzDMRH+XqvOWfd+GH8rxfcj18wzER/l+rzln3fhj/leL7kevmGYjrfNmxOicGD80W1j1UtsUduSidGNeVddpLW9Og6+Gk5Uk2bPJHuEACABAAgAQAx+P8v/AGj3mZnL20hyZao+79TzmcE9hCYhlZMQxGMRIrYxDEJiJFZMRIQmIZWxiGITESKyYDPJjTtq9rV75bwG2XJ+B4Yz4efIxgiMUQTGBBMYCkwGVXWqis7nJUBZjwUDMmTjFyaS1sErmhPazs1r+VYxdhwz3L2DIdk+uZOwqwuGhSW5aeZ5Td2RLpA2zQGK8Jhgp8vDkVn01tmUPYQ69QWfPvSfBdliFWjql47/AD+pZi7xT4aD2kzMgQTGApgMXOMDofNj8k4X1sV/PtmywuxidLCbGP7vNplgshAAgAQAIAEAMfj/AC/9o95mZy9tIcmWqPu/U8hM4B7lbGIYhMRIrJiGITESRWTESEYxDK2MRIQmAysmIYhMRI8mLO2r2tfvlzAbZcn4FbG/Dz5GOzgjFEGMBSYDFJjAx2ngThb8voMT6o2n7M5cwEoxxVNy1ZyHHWafPr5WIgMz/JPP9pPzdSpf9xfMfYrzK+lco9hBPXd/g9qXuy+hmiZgyQpMBikxgLGB0Xmx+ScL62K/n2zY4XYxOlhNjH93m0ywWQgAQAIAEACAGN0ifHHqj3mZjL+0hyZboe79TxkzgHuVkxEhGMQysmIkIxiGVkxEismIYhMCRWTEMQmIkVsYxnmxJ21e1r98u4HbLk/ArY34efIx+cijEikxjFJjAUmMBTGBq2O0FYhJpGvX81c/HrH0du8DoO/3zdZK9JaXZqlinZr/AJa0+dtKfQjKF9KPPTorEOcvBlR0s+xR+fcDOtW9IMBSjftM58Em/wDRFU3vNlwWGWmsVJmdus7HfY52Z5dAy2AdHpJJmDynlKeOrZ8tCWpcEe2i1lqLTOcApMYCmMCM4xnRubH5JwvrYr+fbNhhdjE6OE2Mf3ebTLBZCABAAgAQAIAYvSh8ceqPeZmMv7SHJlzD+79TwkzPnuITESKyYiQhMQysmIkIxgMrJiJCMYhlZMRIRjGMrYyQzzXnxqva1++XMFtl9fArY74efI8GcijEikxgKTGApMYCkxjIJgApMYCkxjFJjAUmMCCYxi5wA6RzY/JOF9bE/wA+2bDC7GJ0cJsY/u82mWCyEACAHmxOKCnVAzbp4L/z6JzMdlOGGealeXDhzPanSztL1HkbHW9Gp1ZHb262ycmOXqyf9oq31XW78D17CHzLaNJqdlilDxHjIephu7QJ1KGWMNV955r+fnq8Dzlh5LVpPJj71d813AAZ8TtnDyxiqdequzd0lrLFGDjGzPIxnIPYrJiGIxiJFZMRIQmAysmIkITEMrJiJFF94XIb2OeqvHLeSegDj+ZAnrSoyqOy+r4HnWrQowc5vQeGzFv0ao7Cfz/tPZ06a1XfTp/s4NTLlS/9Iq3zu/CxC4xvnLn6V/sf7yPZrcWaGW4S0VY2+a0rz8SHxClkyzyVg7EgjYueQGe8k5D7ZYwyzJZ8ty+57Y7H0HQajJNvh+6DyyBlRSYwIMYCExjIJgApMYCkxjFJjAR2ABJOQG0k7gI0rgRojBaQxxP6DhwagcjiLvFqz9G7PqGZ2jMCdOhk6VTWOnCpU9xaOO4y13I/TFQ1mqovHSMO5DgccrAM+oGe8sktLQ/3oezw1Va1fk/MwGKxS1Zi0PW6+VTYrJcD0AoR7sxKE8JUi7HhJqOvyZ1Pm2pdNFYQWKVYi18j9F7XdT2qwPbNPhlalE6eETVGNzZp7lgIAEAMJr57eO09Z2z59WqOpUlN622zo2toEYzyGIxiGVkxEhCYhlZMRIQmIkVsYDKyYiQjGIYhMRJFbGMZjb2za08GSsehQoc95cfVHCdCCzcOrb3p+hnsuTedCG61/wB+x5yZ5nBFJgMUmMBSYwIJjAUmMYpMAFJjAUmMYpMYCkxgUXYRsRZh8IpIGIuqqdhvCE+Me4Z9kuYGnn1Ugzc5qPFnb8FhK6a0ppUJXWAqINwA/wC75rIpRVkdqMVFWWoujGefF4Gi7V8NVXbqnNfCKrap4jMbDE4p60RlGMtaPRGSCABAAgBhsZX4Ngp3MT4P09Or1ge6YzKeClQquSX9W7p/jy+X1L9OWer7955yZyz0MFpXlVgcOdWy0M+4pV47D0HLYO0z3p4WrU1I9Y0pM92DxqXILEDqD82xWR1PpVhnPOtRnRlmzVmKxYTPEYhMRIrJgMQmIkVkxDEJiJFbGAytjJDPFiVyLN81wusfoOueTH0EEg8MlO4GXaElKDpPmufA5eVMHKvBSh7y6o8rROLi7PWZRq2hlZbo6eA2nuEdj1pUalaWbTi2/wB+warZ5EEE56oOXjZDMgZHfkCeyTjDOvm7i1XybiKEM+S0fJ6hSZEoCkxjFJgApMYCkxjFJjAgmMBSYwJpuauyq6vIvS6WoDuYqfJPAEZjP0z3w9Z0aimOLcWpLcdf0NpejF1C2hs92vWf/JU30HXoP2HeMxtmtpVYVY50HoOvTqRmro9ruFBZiABvJ2Ads9CZgMfyz0fS2qXaz6TVLrKnpz6ezOU546hCWa5fY8ZYiEd5naLksRbK2DI6q6ONqspGYIPDKXE76T1TTV0WQGEACAFGMwlVyNVci2VtlmrbsxtBHAg7QRtBkZRUlaSuiUZOLunpNXxnN/h7Mx+m6RWo/wCj4fWrA4eOrHvJlL2bh73UbfbyLSxtRbl9vIymg+SejsHk2HoXwg/1n8e3sZvJ6hkJahRhD3UeNSvUqe8w04fHX1fzMzfpDtKfJ+JZwvuPmYsmZ4tFbGIkITEMrYxEhCYiSK2MBlbGSQxCZIZWxkkhlD1Id6j+89FOVrX0HnPD0qjvOKb+aTFCgbFAA4AZQu3rPWMVFWirIQnx6vaJ75awm1X18Ctj/hp8jxZzzMOQTGApjAUmMZBjAUmMBSYwFJgMgmMArtZG1kZkYbAykhgOsbZOE5Qd4u3IadtKHvxl1myy22zh4R2bL6xM9J16s1aUm/qNzk9bPPPIR1Hm2uZ9FYQscyPDIPVS2xVHcomuwzvSidHCu9GJs09ywEACABAAgAQAwWnz+sX1fzMyvpDtKfJ+KOhhPcfMxRMzxbKyYhiExEismIZg9I6Zs8MuDwVRxGKbZqjyV6+rpJIA6Z0cHk+VfS9Q5OMFeRl8LyY02Rr23YJW3+C1XYdRYZZHqznbWQINa7MqPHwT0IjE4PEU5DEVhG+kja9T+lWyB7CAfROLjcn1MLL+2lPUy1SrQqq8TzMZTSPUrYyRIRjGkMrYySQysHx6vaJ75awm1X18Cpj/AIafI8mc8zDCkxgKTGMgmMCjE3hADkWLEKiKM2djuUDpM9KdN1JZqEZvR/IjS9yiyx6MIDtWps3tHrZDId/YJ2aeSbr+xYhhasld2XVlWk+TeOwo1sQqPVnl+k0kmtOHhVYZoD9IZqOnLfPLEZMcFeIToThr6fujqYpwQSCMiNhB3g8JyrW0HiIYwIJgApMYC5xjOoc2HyThevE/z7ZrMLsYnQwmxj+7zaZYLIQAIAEACABADAcoT+sT1fzMyvpDtKfJ+KOjg/cfMxDGZ0tiExEismIaKb3IVmG8BiOsCOKu0iSPTzUaNVcPbjmGd2JssXXO9akbV1frBieOzhN/k+ko0k1vOZjqjdTN3I3qXiiYrlMgOFsJ+bqMp4HWA9xI7ZzcrQUsJO+7T1/UWsE2qy+porGYs7hWxjGVsZJIZWxkhiIf1lXtE98tYXaL6+BUyh8NPkeWeRhSCYximMBSYwNi5vdHJbjbL7Bn+i1p4IHcLLS4L9YWvL/dO5kemnnTLWEgnJt7vydLndOiK6BgVYBlYEMp2hgd4I6RADj3KCha8RYieSrMo6TkrFRmek5KJk8bFRrSSOVWSU3YxpMqnkKYwFJjGRADqPNh8k4XrxP8+2azC7GJ0MJsY/u82mWCyEACABAAgAQA1/lGf1ier+cynpFtKfJ+KOjg/cfMwxMzpdKyYhiMYEitjJIZlubu4JXiMEfKotLoONVvjA9etr/ZNxknEKrQS3o5ePhaalxNunUKJrnLLGataUDe51m9Vd3efdOFlzEZtJUlrlr5L/fgdHJ9O8nPh+/vM09jMujrFbGSQysmSGIxkhi1n9ZV7RPfLOF2i+vgU8ofDT5HlznkYUgmMYpMAFMYGzc3+PFeKaltgxChQf401io7i/blOxkiso1HTe/xX+i3hJ2k48TpM0J0Dz6QxQpqe05eKNgO4sdijtJAkZyUYuTE3ZXOMY3EGyxnJJzOwneQNgJmPqzdSblxORKWc2zzmQIikxjIgAsYHU+bD5JwvXif59s1eF2MToYTYx/d5tMsFkIAEACABAAgBrHLPELQq4i4laVAQvlnkxOwao2/ZM7lzCVq0oTgrpJ30r5cTo4KUbON9JqB5V6P88f/AJ2fDM/6hX7vVeZ0M0Q8qsB54/Us+GHqFfu9V5jsKeVGA88fqWfDH6jX7vVeY7CHlNgfOn6lnwx+o1+71XmGg9nIvG24jStduGR/0ZKra8TaVIQqRmoz+lrhNm/IH0zQZGw9Sk3feVMbKPZ2evcdSmgOOady4wrIf0vJmrAVH1FZmryz8YhQTq+nomfyvgKtWaqw06LWOpga8FHMehmjnlBg/On6j/DOJ6pV4dUdO64iHT2E859x/hkvVavDqh50eIh05hfOfdf4Y/VavDqh50eIp01hfOfdf+0fq1Xh1QZ8eJZhdKUPYgRixUtaw1WHiVqzudoG5VY5ejZtnvhsPUVS7XHhwKeUZx9Wnp3Hi/xiji31TIerVOBhO0hxIOl6OLfVMfq1TgHaQ4+Iv+LUcW+qYerVOAdpDj4kHStPFvqmP1eYdpDj4ns0NintxNCYSt7LRbUwyU6tYDgl2PQBlLOEw1TtYvgz0pSzprM0s7lNQdow3K3DPZg7RWruygsK0GbuMiCFHSciSB0kAdMr4qm50pRR5VleDOMWY+tSVbWBByIKkEHqO0TMvDzTsch1Ip2b8Ss6Sq4t3Q7CYu1hx8SP8Rq/i7odhMfaw4+JB0hV/F3R9hMO1hx8SP8AEKv4u6HYzDtYcfE69zYfJOF68T/PtmlwuyidPCbGP7vNplgshAAgB//Z"/>
          <p:cNvSpPr>
            <a:spLocks noChangeAspect="1" noChangeArrowheads="1"/>
          </p:cNvSpPr>
          <p:nvPr/>
        </p:nvSpPr>
        <p:spPr bwMode="auto">
          <a:xfrm>
            <a:off x="11971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dirty="0"/>
          </a:p>
        </p:txBody>
      </p:sp>
      <p:sp>
        <p:nvSpPr>
          <p:cNvPr id="12" name="צורה חופשית 11"/>
          <p:cNvSpPr/>
          <p:nvPr/>
        </p:nvSpPr>
        <p:spPr>
          <a:xfrm>
            <a:off x="761489" y="213021"/>
            <a:ext cx="988226" cy="731896"/>
          </a:xfrm>
          <a:custGeom>
            <a:avLst/>
            <a:gdLst>
              <a:gd name="connsiteX0" fmla="*/ 933450 w 3422650"/>
              <a:gd name="connsiteY0" fmla="*/ 6350 h 2514600"/>
              <a:gd name="connsiteX1" fmla="*/ 920750 w 3422650"/>
              <a:gd name="connsiteY1" fmla="*/ 774700 h 2514600"/>
              <a:gd name="connsiteX2" fmla="*/ 914400 w 3422650"/>
              <a:gd name="connsiteY2" fmla="*/ 850900 h 2514600"/>
              <a:gd name="connsiteX3" fmla="*/ 889000 w 3422650"/>
              <a:gd name="connsiteY3" fmla="*/ 946150 h 2514600"/>
              <a:gd name="connsiteX4" fmla="*/ 838200 w 3422650"/>
              <a:gd name="connsiteY4" fmla="*/ 1009650 h 2514600"/>
              <a:gd name="connsiteX5" fmla="*/ 793750 w 3422650"/>
              <a:gd name="connsiteY5" fmla="*/ 1054100 h 2514600"/>
              <a:gd name="connsiteX6" fmla="*/ 666750 w 3422650"/>
              <a:gd name="connsiteY6" fmla="*/ 1104900 h 2514600"/>
              <a:gd name="connsiteX7" fmla="*/ 558800 w 3422650"/>
              <a:gd name="connsiteY7" fmla="*/ 1092200 h 2514600"/>
              <a:gd name="connsiteX8" fmla="*/ 476250 w 3422650"/>
              <a:gd name="connsiteY8" fmla="*/ 1035050 h 2514600"/>
              <a:gd name="connsiteX9" fmla="*/ 361950 w 3422650"/>
              <a:gd name="connsiteY9" fmla="*/ 920750 h 2514600"/>
              <a:gd name="connsiteX10" fmla="*/ 304800 w 3422650"/>
              <a:gd name="connsiteY10" fmla="*/ 895350 h 2514600"/>
              <a:gd name="connsiteX11" fmla="*/ 260350 w 3422650"/>
              <a:gd name="connsiteY11" fmla="*/ 889000 h 2514600"/>
              <a:gd name="connsiteX12" fmla="*/ 139700 w 3422650"/>
              <a:gd name="connsiteY12" fmla="*/ 927100 h 2514600"/>
              <a:gd name="connsiteX13" fmla="*/ 95250 w 3422650"/>
              <a:gd name="connsiteY13" fmla="*/ 965200 h 2514600"/>
              <a:gd name="connsiteX14" fmla="*/ 44450 w 3422650"/>
              <a:gd name="connsiteY14" fmla="*/ 1022350 h 2514600"/>
              <a:gd name="connsiteX15" fmla="*/ 19050 w 3422650"/>
              <a:gd name="connsiteY15" fmla="*/ 1092200 h 2514600"/>
              <a:gd name="connsiteX16" fmla="*/ 0 w 3422650"/>
              <a:gd name="connsiteY16" fmla="*/ 1187450 h 2514600"/>
              <a:gd name="connsiteX17" fmla="*/ 0 w 3422650"/>
              <a:gd name="connsiteY17" fmla="*/ 1320800 h 2514600"/>
              <a:gd name="connsiteX18" fmla="*/ 25400 w 3422650"/>
              <a:gd name="connsiteY18" fmla="*/ 1435100 h 2514600"/>
              <a:gd name="connsiteX19" fmla="*/ 69850 w 3422650"/>
              <a:gd name="connsiteY19" fmla="*/ 1517650 h 2514600"/>
              <a:gd name="connsiteX20" fmla="*/ 114300 w 3422650"/>
              <a:gd name="connsiteY20" fmla="*/ 1568450 h 2514600"/>
              <a:gd name="connsiteX21" fmla="*/ 215900 w 3422650"/>
              <a:gd name="connsiteY21" fmla="*/ 1612900 h 2514600"/>
              <a:gd name="connsiteX22" fmla="*/ 304800 w 3422650"/>
              <a:gd name="connsiteY22" fmla="*/ 1619250 h 2514600"/>
              <a:gd name="connsiteX23" fmla="*/ 400050 w 3422650"/>
              <a:gd name="connsiteY23" fmla="*/ 1574800 h 2514600"/>
              <a:gd name="connsiteX24" fmla="*/ 520700 w 3422650"/>
              <a:gd name="connsiteY24" fmla="*/ 1466850 h 2514600"/>
              <a:gd name="connsiteX25" fmla="*/ 622300 w 3422650"/>
              <a:gd name="connsiteY25" fmla="*/ 1403350 h 2514600"/>
              <a:gd name="connsiteX26" fmla="*/ 698500 w 3422650"/>
              <a:gd name="connsiteY26" fmla="*/ 1416050 h 2514600"/>
              <a:gd name="connsiteX27" fmla="*/ 800100 w 3422650"/>
              <a:gd name="connsiteY27" fmla="*/ 1466850 h 2514600"/>
              <a:gd name="connsiteX28" fmla="*/ 895350 w 3422650"/>
              <a:gd name="connsiteY28" fmla="*/ 1568450 h 2514600"/>
              <a:gd name="connsiteX29" fmla="*/ 927100 w 3422650"/>
              <a:gd name="connsiteY29" fmla="*/ 1720850 h 2514600"/>
              <a:gd name="connsiteX30" fmla="*/ 933450 w 3422650"/>
              <a:gd name="connsiteY30" fmla="*/ 2514600 h 2514600"/>
              <a:gd name="connsiteX31" fmla="*/ 1739900 w 3422650"/>
              <a:gd name="connsiteY31" fmla="*/ 2495550 h 2514600"/>
              <a:gd name="connsiteX32" fmla="*/ 1835150 w 3422650"/>
              <a:gd name="connsiteY32" fmla="*/ 2470150 h 2514600"/>
              <a:gd name="connsiteX33" fmla="*/ 1968500 w 3422650"/>
              <a:gd name="connsiteY33" fmla="*/ 2374900 h 2514600"/>
              <a:gd name="connsiteX34" fmla="*/ 2012950 w 3422650"/>
              <a:gd name="connsiteY34" fmla="*/ 2266950 h 2514600"/>
              <a:gd name="connsiteX35" fmla="*/ 2019300 w 3422650"/>
              <a:gd name="connsiteY35" fmla="*/ 2165350 h 2514600"/>
              <a:gd name="connsiteX36" fmla="*/ 1974850 w 3422650"/>
              <a:gd name="connsiteY36" fmla="*/ 2095500 h 2514600"/>
              <a:gd name="connsiteX37" fmla="*/ 1905000 w 3422650"/>
              <a:gd name="connsiteY37" fmla="*/ 2019300 h 2514600"/>
              <a:gd name="connsiteX38" fmla="*/ 1841500 w 3422650"/>
              <a:gd name="connsiteY38" fmla="*/ 1955800 h 2514600"/>
              <a:gd name="connsiteX39" fmla="*/ 1809750 w 3422650"/>
              <a:gd name="connsiteY39" fmla="*/ 1784350 h 2514600"/>
              <a:gd name="connsiteX40" fmla="*/ 1847850 w 3422650"/>
              <a:gd name="connsiteY40" fmla="*/ 1682750 h 2514600"/>
              <a:gd name="connsiteX41" fmla="*/ 1949450 w 3422650"/>
              <a:gd name="connsiteY41" fmla="*/ 1625600 h 2514600"/>
              <a:gd name="connsiteX42" fmla="*/ 2044700 w 3422650"/>
              <a:gd name="connsiteY42" fmla="*/ 1587500 h 2514600"/>
              <a:gd name="connsiteX43" fmla="*/ 2178050 w 3422650"/>
              <a:gd name="connsiteY43" fmla="*/ 1568450 h 2514600"/>
              <a:gd name="connsiteX44" fmla="*/ 2266950 w 3422650"/>
              <a:gd name="connsiteY44" fmla="*/ 1568450 h 2514600"/>
              <a:gd name="connsiteX45" fmla="*/ 2336800 w 3422650"/>
              <a:gd name="connsiteY45" fmla="*/ 1600200 h 2514600"/>
              <a:gd name="connsiteX46" fmla="*/ 2457450 w 3422650"/>
              <a:gd name="connsiteY46" fmla="*/ 1657350 h 2514600"/>
              <a:gd name="connsiteX47" fmla="*/ 2540000 w 3422650"/>
              <a:gd name="connsiteY47" fmla="*/ 1778000 h 2514600"/>
              <a:gd name="connsiteX48" fmla="*/ 2527300 w 3422650"/>
              <a:gd name="connsiteY48" fmla="*/ 1885950 h 2514600"/>
              <a:gd name="connsiteX49" fmla="*/ 2489200 w 3422650"/>
              <a:gd name="connsiteY49" fmla="*/ 1974850 h 2514600"/>
              <a:gd name="connsiteX50" fmla="*/ 2406650 w 3422650"/>
              <a:gd name="connsiteY50" fmla="*/ 2063750 h 2514600"/>
              <a:gd name="connsiteX51" fmla="*/ 2317750 w 3422650"/>
              <a:gd name="connsiteY51" fmla="*/ 2235200 h 2514600"/>
              <a:gd name="connsiteX52" fmla="*/ 2355850 w 3422650"/>
              <a:gd name="connsiteY52" fmla="*/ 2343150 h 2514600"/>
              <a:gd name="connsiteX53" fmla="*/ 2438400 w 3422650"/>
              <a:gd name="connsiteY53" fmla="*/ 2425700 h 2514600"/>
              <a:gd name="connsiteX54" fmla="*/ 2540000 w 3422650"/>
              <a:gd name="connsiteY54" fmla="*/ 2470150 h 2514600"/>
              <a:gd name="connsiteX55" fmla="*/ 2641600 w 3422650"/>
              <a:gd name="connsiteY55" fmla="*/ 2501900 h 2514600"/>
              <a:gd name="connsiteX56" fmla="*/ 3422650 w 3422650"/>
              <a:gd name="connsiteY56" fmla="*/ 2501900 h 2514600"/>
              <a:gd name="connsiteX57" fmla="*/ 3422650 w 3422650"/>
              <a:gd name="connsiteY57" fmla="*/ 349250 h 2514600"/>
              <a:gd name="connsiteX58" fmla="*/ 3352800 w 3422650"/>
              <a:gd name="connsiteY58" fmla="*/ 196850 h 2514600"/>
              <a:gd name="connsiteX59" fmla="*/ 3302000 w 3422650"/>
              <a:gd name="connsiteY59" fmla="*/ 127000 h 2514600"/>
              <a:gd name="connsiteX60" fmla="*/ 3175000 w 3422650"/>
              <a:gd name="connsiteY60" fmla="*/ 44450 h 2514600"/>
              <a:gd name="connsiteX61" fmla="*/ 3086100 w 3422650"/>
              <a:gd name="connsiteY61" fmla="*/ 0 h 2514600"/>
              <a:gd name="connsiteX62" fmla="*/ 933450 w 3422650"/>
              <a:gd name="connsiteY62" fmla="*/ 635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3422650" h="2514600">
                <a:moveTo>
                  <a:pt x="933450" y="6350"/>
                </a:moveTo>
                <a:lnTo>
                  <a:pt x="920750" y="774700"/>
                </a:lnTo>
                <a:lnTo>
                  <a:pt x="914400" y="850900"/>
                </a:lnTo>
                <a:lnTo>
                  <a:pt x="889000" y="946150"/>
                </a:lnTo>
                <a:lnTo>
                  <a:pt x="838200" y="1009650"/>
                </a:lnTo>
                <a:lnTo>
                  <a:pt x="793750" y="1054100"/>
                </a:lnTo>
                <a:lnTo>
                  <a:pt x="666750" y="1104900"/>
                </a:lnTo>
                <a:lnTo>
                  <a:pt x="558800" y="1092200"/>
                </a:lnTo>
                <a:lnTo>
                  <a:pt x="476250" y="1035050"/>
                </a:lnTo>
                <a:lnTo>
                  <a:pt x="361950" y="920750"/>
                </a:lnTo>
                <a:lnTo>
                  <a:pt x="304800" y="895350"/>
                </a:lnTo>
                <a:lnTo>
                  <a:pt x="260350" y="889000"/>
                </a:lnTo>
                <a:lnTo>
                  <a:pt x="139700" y="927100"/>
                </a:lnTo>
                <a:lnTo>
                  <a:pt x="95250" y="965200"/>
                </a:lnTo>
                <a:lnTo>
                  <a:pt x="44450" y="1022350"/>
                </a:lnTo>
                <a:lnTo>
                  <a:pt x="19050" y="1092200"/>
                </a:lnTo>
                <a:lnTo>
                  <a:pt x="0" y="1187450"/>
                </a:lnTo>
                <a:lnTo>
                  <a:pt x="0" y="1320800"/>
                </a:lnTo>
                <a:lnTo>
                  <a:pt x="25400" y="1435100"/>
                </a:lnTo>
                <a:lnTo>
                  <a:pt x="69850" y="1517650"/>
                </a:lnTo>
                <a:lnTo>
                  <a:pt x="114300" y="1568450"/>
                </a:lnTo>
                <a:lnTo>
                  <a:pt x="215900" y="1612900"/>
                </a:lnTo>
                <a:lnTo>
                  <a:pt x="304800" y="1619250"/>
                </a:lnTo>
                <a:lnTo>
                  <a:pt x="400050" y="1574800"/>
                </a:lnTo>
                <a:lnTo>
                  <a:pt x="520700" y="1466850"/>
                </a:lnTo>
                <a:lnTo>
                  <a:pt x="622300" y="1403350"/>
                </a:lnTo>
                <a:lnTo>
                  <a:pt x="698500" y="1416050"/>
                </a:lnTo>
                <a:lnTo>
                  <a:pt x="800100" y="1466850"/>
                </a:lnTo>
                <a:lnTo>
                  <a:pt x="895350" y="1568450"/>
                </a:lnTo>
                <a:lnTo>
                  <a:pt x="927100" y="1720850"/>
                </a:lnTo>
                <a:cubicBezTo>
                  <a:pt x="929217" y="1985433"/>
                  <a:pt x="931333" y="2250017"/>
                  <a:pt x="933450" y="2514600"/>
                </a:cubicBezTo>
                <a:lnTo>
                  <a:pt x="1739900" y="2495550"/>
                </a:lnTo>
                <a:lnTo>
                  <a:pt x="1835150" y="2470150"/>
                </a:lnTo>
                <a:lnTo>
                  <a:pt x="1968500" y="2374900"/>
                </a:lnTo>
                <a:lnTo>
                  <a:pt x="2012950" y="2266950"/>
                </a:lnTo>
                <a:lnTo>
                  <a:pt x="2019300" y="2165350"/>
                </a:lnTo>
                <a:lnTo>
                  <a:pt x="1974850" y="2095500"/>
                </a:lnTo>
                <a:lnTo>
                  <a:pt x="1905000" y="2019300"/>
                </a:lnTo>
                <a:lnTo>
                  <a:pt x="1841500" y="1955800"/>
                </a:lnTo>
                <a:lnTo>
                  <a:pt x="1809750" y="1784350"/>
                </a:lnTo>
                <a:lnTo>
                  <a:pt x="1847850" y="1682750"/>
                </a:lnTo>
                <a:lnTo>
                  <a:pt x="1949450" y="1625600"/>
                </a:lnTo>
                <a:lnTo>
                  <a:pt x="2044700" y="1587500"/>
                </a:lnTo>
                <a:lnTo>
                  <a:pt x="2178050" y="1568450"/>
                </a:lnTo>
                <a:lnTo>
                  <a:pt x="2266950" y="1568450"/>
                </a:lnTo>
                <a:lnTo>
                  <a:pt x="2336800" y="1600200"/>
                </a:lnTo>
                <a:lnTo>
                  <a:pt x="2457450" y="1657350"/>
                </a:lnTo>
                <a:lnTo>
                  <a:pt x="2540000" y="1778000"/>
                </a:lnTo>
                <a:lnTo>
                  <a:pt x="2527300" y="1885950"/>
                </a:lnTo>
                <a:lnTo>
                  <a:pt x="2489200" y="1974850"/>
                </a:lnTo>
                <a:lnTo>
                  <a:pt x="2406650" y="2063750"/>
                </a:lnTo>
                <a:lnTo>
                  <a:pt x="2317750" y="2235200"/>
                </a:lnTo>
                <a:lnTo>
                  <a:pt x="2355850" y="2343150"/>
                </a:lnTo>
                <a:lnTo>
                  <a:pt x="2438400" y="2425700"/>
                </a:lnTo>
                <a:lnTo>
                  <a:pt x="2540000" y="2470150"/>
                </a:lnTo>
                <a:lnTo>
                  <a:pt x="2641600" y="2501900"/>
                </a:lnTo>
                <a:lnTo>
                  <a:pt x="3422650" y="2501900"/>
                </a:lnTo>
                <a:lnTo>
                  <a:pt x="3422650" y="349250"/>
                </a:lnTo>
                <a:lnTo>
                  <a:pt x="3352800" y="196850"/>
                </a:lnTo>
                <a:lnTo>
                  <a:pt x="3302000" y="127000"/>
                </a:lnTo>
                <a:lnTo>
                  <a:pt x="3175000" y="44450"/>
                </a:lnTo>
                <a:lnTo>
                  <a:pt x="3086100" y="0"/>
                </a:lnTo>
                <a:lnTo>
                  <a:pt x="933450" y="6350"/>
                </a:lnTo>
                <a:close/>
              </a:path>
            </a:pathLst>
          </a:custGeom>
          <a:solidFill>
            <a:schemeClr val="bg1">
              <a:lumMod val="65000"/>
              <a:alpha val="74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3" name="צורה חופשית 12"/>
          <p:cNvSpPr/>
          <p:nvPr/>
        </p:nvSpPr>
        <p:spPr>
          <a:xfrm>
            <a:off x="308705" y="213021"/>
            <a:ext cx="720542" cy="1000812"/>
          </a:xfrm>
          <a:custGeom>
            <a:avLst/>
            <a:gdLst>
              <a:gd name="connsiteX0" fmla="*/ 361950 w 2495550"/>
              <a:gd name="connsiteY0" fmla="*/ 0 h 3438525"/>
              <a:gd name="connsiteX1" fmla="*/ 2490788 w 2495550"/>
              <a:gd name="connsiteY1" fmla="*/ 4763 h 3438525"/>
              <a:gd name="connsiteX2" fmla="*/ 2495550 w 2495550"/>
              <a:gd name="connsiteY2" fmla="*/ 185738 h 3438525"/>
              <a:gd name="connsiteX3" fmla="*/ 2490788 w 2495550"/>
              <a:gd name="connsiteY3" fmla="*/ 819150 h 3438525"/>
              <a:gd name="connsiteX4" fmla="*/ 2443163 w 2495550"/>
              <a:gd name="connsiteY4" fmla="*/ 952500 h 3438525"/>
              <a:gd name="connsiteX5" fmla="*/ 2414588 w 2495550"/>
              <a:gd name="connsiteY5" fmla="*/ 1000125 h 3438525"/>
              <a:gd name="connsiteX6" fmla="*/ 2390775 w 2495550"/>
              <a:gd name="connsiteY6" fmla="*/ 1042988 h 3438525"/>
              <a:gd name="connsiteX7" fmla="*/ 2300288 w 2495550"/>
              <a:gd name="connsiteY7" fmla="*/ 1085850 h 3438525"/>
              <a:gd name="connsiteX8" fmla="*/ 2224088 w 2495550"/>
              <a:gd name="connsiteY8" fmla="*/ 1104900 h 3438525"/>
              <a:gd name="connsiteX9" fmla="*/ 2119313 w 2495550"/>
              <a:gd name="connsiteY9" fmla="*/ 1076325 h 3438525"/>
              <a:gd name="connsiteX10" fmla="*/ 1966913 w 2495550"/>
              <a:gd name="connsiteY10" fmla="*/ 962025 h 3438525"/>
              <a:gd name="connsiteX11" fmla="*/ 1866900 w 2495550"/>
              <a:gd name="connsiteY11" fmla="*/ 890588 h 3438525"/>
              <a:gd name="connsiteX12" fmla="*/ 1733550 w 2495550"/>
              <a:gd name="connsiteY12" fmla="*/ 914400 h 3438525"/>
              <a:gd name="connsiteX13" fmla="*/ 1662113 w 2495550"/>
              <a:gd name="connsiteY13" fmla="*/ 962025 h 3438525"/>
              <a:gd name="connsiteX14" fmla="*/ 1614488 w 2495550"/>
              <a:gd name="connsiteY14" fmla="*/ 1023938 h 3438525"/>
              <a:gd name="connsiteX15" fmla="*/ 1576388 w 2495550"/>
              <a:gd name="connsiteY15" fmla="*/ 1123950 h 3438525"/>
              <a:gd name="connsiteX16" fmla="*/ 1557338 w 2495550"/>
              <a:gd name="connsiteY16" fmla="*/ 1295400 h 3438525"/>
              <a:gd name="connsiteX17" fmla="*/ 1614488 w 2495550"/>
              <a:gd name="connsiteY17" fmla="*/ 1500188 h 3438525"/>
              <a:gd name="connsiteX18" fmla="*/ 1781175 w 2495550"/>
              <a:gd name="connsiteY18" fmla="*/ 1633538 h 3438525"/>
              <a:gd name="connsiteX19" fmla="*/ 1924050 w 2495550"/>
              <a:gd name="connsiteY19" fmla="*/ 1614488 h 3438525"/>
              <a:gd name="connsiteX20" fmla="*/ 1995488 w 2495550"/>
              <a:gd name="connsiteY20" fmla="*/ 1547813 h 3438525"/>
              <a:gd name="connsiteX21" fmla="*/ 2081213 w 2495550"/>
              <a:gd name="connsiteY21" fmla="*/ 1471613 h 3438525"/>
              <a:gd name="connsiteX22" fmla="*/ 2152650 w 2495550"/>
              <a:gd name="connsiteY22" fmla="*/ 1423988 h 3438525"/>
              <a:gd name="connsiteX23" fmla="*/ 2243138 w 2495550"/>
              <a:gd name="connsiteY23" fmla="*/ 1409700 h 3438525"/>
              <a:gd name="connsiteX24" fmla="*/ 2324100 w 2495550"/>
              <a:gd name="connsiteY24" fmla="*/ 1443038 h 3438525"/>
              <a:gd name="connsiteX25" fmla="*/ 2405063 w 2495550"/>
              <a:gd name="connsiteY25" fmla="*/ 1514475 h 3438525"/>
              <a:gd name="connsiteX26" fmla="*/ 2486025 w 2495550"/>
              <a:gd name="connsiteY26" fmla="*/ 1671638 h 3438525"/>
              <a:gd name="connsiteX27" fmla="*/ 2490788 w 2495550"/>
              <a:gd name="connsiteY27" fmla="*/ 2509838 h 3438525"/>
              <a:gd name="connsiteX28" fmla="*/ 1709738 w 2495550"/>
              <a:gd name="connsiteY28" fmla="*/ 2509838 h 3438525"/>
              <a:gd name="connsiteX29" fmla="*/ 1576388 w 2495550"/>
              <a:gd name="connsiteY29" fmla="*/ 2538413 h 3438525"/>
              <a:gd name="connsiteX30" fmla="*/ 1538288 w 2495550"/>
              <a:gd name="connsiteY30" fmla="*/ 2566988 h 3438525"/>
              <a:gd name="connsiteX31" fmla="*/ 1452563 w 2495550"/>
              <a:gd name="connsiteY31" fmla="*/ 2633663 h 3438525"/>
              <a:gd name="connsiteX32" fmla="*/ 1414463 w 2495550"/>
              <a:gd name="connsiteY32" fmla="*/ 2705100 h 3438525"/>
              <a:gd name="connsiteX33" fmla="*/ 1395413 w 2495550"/>
              <a:gd name="connsiteY33" fmla="*/ 2781300 h 3438525"/>
              <a:gd name="connsiteX34" fmla="*/ 1414463 w 2495550"/>
              <a:gd name="connsiteY34" fmla="*/ 2881313 h 3438525"/>
              <a:gd name="connsiteX35" fmla="*/ 1490663 w 2495550"/>
              <a:gd name="connsiteY35" fmla="*/ 2938463 h 3438525"/>
              <a:gd name="connsiteX36" fmla="*/ 1562100 w 2495550"/>
              <a:gd name="connsiteY36" fmla="*/ 3033713 h 3438525"/>
              <a:gd name="connsiteX37" fmla="*/ 1614488 w 2495550"/>
              <a:gd name="connsiteY37" fmla="*/ 3171825 h 3438525"/>
              <a:gd name="connsiteX38" fmla="*/ 1604963 w 2495550"/>
              <a:gd name="connsiteY38" fmla="*/ 3233738 h 3438525"/>
              <a:gd name="connsiteX39" fmla="*/ 1604963 w 2495550"/>
              <a:gd name="connsiteY39" fmla="*/ 3233738 h 3438525"/>
              <a:gd name="connsiteX40" fmla="*/ 1562100 w 2495550"/>
              <a:gd name="connsiteY40" fmla="*/ 3300413 h 3438525"/>
              <a:gd name="connsiteX41" fmla="*/ 1538288 w 2495550"/>
              <a:gd name="connsiteY41" fmla="*/ 3328988 h 3438525"/>
              <a:gd name="connsiteX42" fmla="*/ 1504950 w 2495550"/>
              <a:gd name="connsiteY42" fmla="*/ 3352800 h 3438525"/>
              <a:gd name="connsiteX43" fmla="*/ 1481138 w 2495550"/>
              <a:gd name="connsiteY43" fmla="*/ 3381375 h 3438525"/>
              <a:gd name="connsiteX44" fmla="*/ 1443038 w 2495550"/>
              <a:gd name="connsiteY44" fmla="*/ 3405188 h 3438525"/>
              <a:gd name="connsiteX45" fmla="*/ 1400175 w 2495550"/>
              <a:gd name="connsiteY45" fmla="*/ 3409950 h 3438525"/>
              <a:gd name="connsiteX46" fmla="*/ 1338263 w 2495550"/>
              <a:gd name="connsiteY46" fmla="*/ 3429000 h 3438525"/>
              <a:gd name="connsiteX47" fmla="*/ 1243013 w 2495550"/>
              <a:gd name="connsiteY47" fmla="*/ 3433763 h 3438525"/>
              <a:gd name="connsiteX48" fmla="*/ 1171575 w 2495550"/>
              <a:gd name="connsiteY48" fmla="*/ 3438525 h 3438525"/>
              <a:gd name="connsiteX49" fmla="*/ 1100138 w 2495550"/>
              <a:gd name="connsiteY49" fmla="*/ 3414713 h 3438525"/>
              <a:gd name="connsiteX50" fmla="*/ 976313 w 2495550"/>
              <a:gd name="connsiteY50" fmla="*/ 3348038 h 3438525"/>
              <a:gd name="connsiteX51" fmla="*/ 900113 w 2495550"/>
              <a:gd name="connsiteY51" fmla="*/ 3267075 h 3438525"/>
              <a:gd name="connsiteX52" fmla="*/ 881063 w 2495550"/>
              <a:gd name="connsiteY52" fmla="*/ 3128963 h 3438525"/>
              <a:gd name="connsiteX53" fmla="*/ 923925 w 2495550"/>
              <a:gd name="connsiteY53" fmla="*/ 3028950 h 3438525"/>
              <a:gd name="connsiteX54" fmla="*/ 990600 w 2495550"/>
              <a:gd name="connsiteY54" fmla="*/ 2952750 h 3438525"/>
              <a:gd name="connsiteX55" fmla="*/ 1057275 w 2495550"/>
              <a:gd name="connsiteY55" fmla="*/ 2867025 h 3438525"/>
              <a:gd name="connsiteX56" fmla="*/ 1119188 w 2495550"/>
              <a:gd name="connsiteY56" fmla="*/ 2752725 h 3438525"/>
              <a:gd name="connsiteX57" fmla="*/ 981075 w 2495550"/>
              <a:gd name="connsiteY57" fmla="*/ 2566988 h 3438525"/>
              <a:gd name="connsiteX58" fmla="*/ 862013 w 2495550"/>
              <a:gd name="connsiteY58" fmla="*/ 2528888 h 3438525"/>
              <a:gd name="connsiteX59" fmla="*/ 714375 w 2495550"/>
              <a:gd name="connsiteY59" fmla="*/ 2505075 h 3438525"/>
              <a:gd name="connsiteX60" fmla="*/ 4763 w 2495550"/>
              <a:gd name="connsiteY60" fmla="*/ 2500313 h 3438525"/>
              <a:gd name="connsiteX61" fmla="*/ 0 w 2495550"/>
              <a:gd name="connsiteY61" fmla="*/ 366713 h 3438525"/>
              <a:gd name="connsiteX62" fmla="*/ 23813 w 2495550"/>
              <a:gd name="connsiteY62" fmla="*/ 247650 h 3438525"/>
              <a:gd name="connsiteX63" fmla="*/ 76200 w 2495550"/>
              <a:gd name="connsiteY63" fmla="*/ 176213 h 3438525"/>
              <a:gd name="connsiteX64" fmla="*/ 180975 w 2495550"/>
              <a:gd name="connsiteY64" fmla="*/ 95250 h 3438525"/>
              <a:gd name="connsiteX65" fmla="*/ 242888 w 2495550"/>
              <a:gd name="connsiteY65" fmla="*/ 42863 h 3438525"/>
              <a:gd name="connsiteX66" fmla="*/ 361950 w 2495550"/>
              <a:gd name="connsiteY66" fmla="*/ 0 h 3438525"/>
              <a:gd name="connsiteX0" fmla="*/ 361950 w 2495550"/>
              <a:gd name="connsiteY0" fmla="*/ 0 h 3438525"/>
              <a:gd name="connsiteX1" fmla="*/ 2490788 w 2495550"/>
              <a:gd name="connsiteY1" fmla="*/ 4763 h 3438525"/>
              <a:gd name="connsiteX2" fmla="*/ 2495550 w 2495550"/>
              <a:gd name="connsiteY2" fmla="*/ 185738 h 3438525"/>
              <a:gd name="connsiteX3" fmla="*/ 2490788 w 2495550"/>
              <a:gd name="connsiteY3" fmla="*/ 819150 h 3438525"/>
              <a:gd name="connsiteX4" fmla="*/ 2443163 w 2495550"/>
              <a:gd name="connsiteY4" fmla="*/ 952500 h 3438525"/>
              <a:gd name="connsiteX5" fmla="*/ 2414588 w 2495550"/>
              <a:gd name="connsiteY5" fmla="*/ 1000125 h 3438525"/>
              <a:gd name="connsiteX6" fmla="*/ 2390775 w 2495550"/>
              <a:gd name="connsiteY6" fmla="*/ 1042988 h 3438525"/>
              <a:gd name="connsiteX7" fmla="*/ 2300288 w 2495550"/>
              <a:gd name="connsiteY7" fmla="*/ 1085850 h 3438525"/>
              <a:gd name="connsiteX8" fmla="*/ 2224088 w 2495550"/>
              <a:gd name="connsiteY8" fmla="*/ 1104900 h 3438525"/>
              <a:gd name="connsiteX9" fmla="*/ 2119313 w 2495550"/>
              <a:gd name="connsiteY9" fmla="*/ 1076325 h 3438525"/>
              <a:gd name="connsiteX10" fmla="*/ 1966913 w 2495550"/>
              <a:gd name="connsiteY10" fmla="*/ 962025 h 3438525"/>
              <a:gd name="connsiteX11" fmla="*/ 1866900 w 2495550"/>
              <a:gd name="connsiteY11" fmla="*/ 890588 h 3438525"/>
              <a:gd name="connsiteX12" fmla="*/ 1733550 w 2495550"/>
              <a:gd name="connsiteY12" fmla="*/ 914400 h 3438525"/>
              <a:gd name="connsiteX13" fmla="*/ 1662113 w 2495550"/>
              <a:gd name="connsiteY13" fmla="*/ 962025 h 3438525"/>
              <a:gd name="connsiteX14" fmla="*/ 1614488 w 2495550"/>
              <a:gd name="connsiteY14" fmla="*/ 1023938 h 3438525"/>
              <a:gd name="connsiteX15" fmla="*/ 1576388 w 2495550"/>
              <a:gd name="connsiteY15" fmla="*/ 1123950 h 3438525"/>
              <a:gd name="connsiteX16" fmla="*/ 1557338 w 2495550"/>
              <a:gd name="connsiteY16" fmla="*/ 1295400 h 3438525"/>
              <a:gd name="connsiteX17" fmla="*/ 1614488 w 2495550"/>
              <a:gd name="connsiteY17" fmla="*/ 1500188 h 3438525"/>
              <a:gd name="connsiteX18" fmla="*/ 1781175 w 2495550"/>
              <a:gd name="connsiteY18" fmla="*/ 1633538 h 3438525"/>
              <a:gd name="connsiteX19" fmla="*/ 1924050 w 2495550"/>
              <a:gd name="connsiteY19" fmla="*/ 1614488 h 3438525"/>
              <a:gd name="connsiteX20" fmla="*/ 1995488 w 2495550"/>
              <a:gd name="connsiteY20" fmla="*/ 1547813 h 3438525"/>
              <a:gd name="connsiteX21" fmla="*/ 2081213 w 2495550"/>
              <a:gd name="connsiteY21" fmla="*/ 1471613 h 3438525"/>
              <a:gd name="connsiteX22" fmla="*/ 2152650 w 2495550"/>
              <a:gd name="connsiteY22" fmla="*/ 1423988 h 3438525"/>
              <a:gd name="connsiteX23" fmla="*/ 2243138 w 2495550"/>
              <a:gd name="connsiteY23" fmla="*/ 1409700 h 3438525"/>
              <a:gd name="connsiteX24" fmla="*/ 2324100 w 2495550"/>
              <a:gd name="connsiteY24" fmla="*/ 1443038 h 3438525"/>
              <a:gd name="connsiteX25" fmla="*/ 2405063 w 2495550"/>
              <a:gd name="connsiteY25" fmla="*/ 1514475 h 3438525"/>
              <a:gd name="connsiteX26" fmla="*/ 2486025 w 2495550"/>
              <a:gd name="connsiteY26" fmla="*/ 1671638 h 3438525"/>
              <a:gd name="connsiteX27" fmla="*/ 2490788 w 2495550"/>
              <a:gd name="connsiteY27" fmla="*/ 2509838 h 3438525"/>
              <a:gd name="connsiteX28" fmla="*/ 1709738 w 2495550"/>
              <a:gd name="connsiteY28" fmla="*/ 2509838 h 3438525"/>
              <a:gd name="connsiteX29" fmla="*/ 1576388 w 2495550"/>
              <a:gd name="connsiteY29" fmla="*/ 2538413 h 3438525"/>
              <a:gd name="connsiteX30" fmla="*/ 1538288 w 2495550"/>
              <a:gd name="connsiteY30" fmla="*/ 2566988 h 3438525"/>
              <a:gd name="connsiteX31" fmla="*/ 1452563 w 2495550"/>
              <a:gd name="connsiteY31" fmla="*/ 2633663 h 3438525"/>
              <a:gd name="connsiteX32" fmla="*/ 1414463 w 2495550"/>
              <a:gd name="connsiteY32" fmla="*/ 2705100 h 3438525"/>
              <a:gd name="connsiteX33" fmla="*/ 1395413 w 2495550"/>
              <a:gd name="connsiteY33" fmla="*/ 2781300 h 3438525"/>
              <a:gd name="connsiteX34" fmla="*/ 1414463 w 2495550"/>
              <a:gd name="connsiteY34" fmla="*/ 2881313 h 3438525"/>
              <a:gd name="connsiteX35" fmla="*/ 1490663 w 2495550"/>
              <a:gd name="connsiteY35" fmla="*/ 2938463 h 3438525"/>
              <a:gd name="connsiteX36" fmla="*/ 1562100 w 2495550"/>
              <a:gd name="connsiteY36" fmla="*/ 3033713 h 3438525"/>
              <a:gd name="connsiteX37" fmla="*/ 1614488 w 2495550"/>
              <a:gd name="connsiteY37" fmla="*/ 3171825 h 3438525"/>
              <a:gd name="connsiteX38" fmla="*/ 1604963 w 2495550"/>
              <a:gd name="connsiteY38" fmla="*/ 3233738 h 3438525"/>
              <a:gd name="connsiteX39" fmla="*/ 1604963 w 2495550"/>
              <a:gd name="connsiteY39" fmla="*/ 3233738 h 3438525"/>
              <a:gd name="connsiteX40" fmla="*/ 1562100 w 2495550"/>
              <a:gd name="connsiteY40" fmla="*/ 3300413 h 3438525"/>
              <a:gd name="connsiteX41" fmla="*/ 1538288 w 2495550"/>
              <a:gd name="connsiteY41" fmla="*/ 3328988 h 3438525"/>
              <a:gd name="connsiteX42" fmla="*/ 1504950 w 2495550"/>
              <a:gd name="connsiteY42" fmla="*/ 3352800 h 3438525"/>
              <a:gd name="connsiteX43" fmla="*/ 1481138 w 2495550"/>
              <a:gd name="connsiteY43" fmla="*/ 3381375 h 3438525"/>
              <a:gd name="connsiteX44" fmla="*/ 1443038 w 2495550"/>
              <a:gd name="connsiteY44" fmla="*/ 3405188 h 3438525"/>
              <a:gd name="connsiteX45" fmla="*/ 1400175 w 2495550"/>
              <a:gd name="connsiteY45" fmla="*/ 3409950 h 3438525"/>
              <a:gd name="connsiteX46" fmla="*/ 1338263 w 2495550"/>
              <a:gd name="connsiteY46" fmla="*/ 3429000 h 3438525"/>
              <a:gd name="connsiteX47" fmla="*/ 1243013 w 2495550"/>
              <a:gd name="connsiteY47" fmla="*/ 3433763 h 3438525"/>
              <a:gd name="connsiteX48" fmla="*/ 1171575 w 2495550"/>
              <a:gd name="connsiteY48" fmla="*/ 3438525 h 3438525"/>
              <a:gd name="connsiteX49" fmla="*/ 1100138 w 2495550"/>
              <a:gd name="connsiteY49" fmla="*/ 3414713 h 3438525"/>
              <a:gd name="connsiteX50" fmla="*/ 976313 w 2495550"/>
              <a:gd name="connsiteY50" fmla="*/ 3348038 h 3438525"/>
              <a:gd name="connsiteX51" fmla="*/ 900113 w 2495550"/>
              <a:gd name="connsiteY51" fmla="*/ 3267075 h 3438525"/>
              <a:gd name="connsiteX52" fmla="*/ 881063 w 2495550"/>
              <a:gd name="connsiteY52" fmla="*/ 3128963 h 3438525"/>
              <a:gd name="connsiteX53" fmla="*/ 923925 w 2495550"/>
              <a:gd name="connsiteY53" fmla="*/ 3028950 h 3438525"/>
              <a:gd name="connsiteX54" fmla="*/ 990600 w 2495550"/>
              <a:gd name="connsiteY54" fmla="*/ 2952750 h 3438525"/>
              <a:gd name="connsiteX55" fmla="*/ 1057275 w 2495550"/>
              <a:gd name="connsiteY55" fmla="*/ 2867025 h 3438525"/>
              <a:gd name="connsiteX56" fmla="*/ 1104901 w 2495550"/>
              <a:gd name="connsiteY56" fmla="*/ 2757488 h 3438525"/>
              <a:gd name="connsiteX57" fmla="*/ 981075 w 2495550"/>
              <a:gd name="connsiteY57" fmla="*/ 2566988 h 3438525"/>
              <a:gd name="connsiteX58" fmla="*/ 862013 w 2495550"/>
              <a:gd name="connsiteY58" fmla="*/ 2528888 h 3438525"/>
              <a:gd name="connsiteX59" fmla="*/ 714375 w 2495550"/>
              <a:gd name="connsiteY59" fmla="*/ 2505075 h 3438525"/>
              <a:gd name="connsiteX60" fmla="*/ 4763 w 2495550"/>
              <a:gd name="connsiteY60" fmla="*/ 2500313 h 3438525"/>
              <a:gd name="connsiteX61" fmla="*/ 0 w 2495550"/>
              <a:gd name="connsiteY61" fmla="*/ 366713 h 3438525"/>
              <a:gd name="connsiteX62" fmla="*/ 23813 w 2495550"/>
              <a:gd name="connsiteY62" fmla="*/ 247650 h 3438525"/>
              <a:gd name="connsiteX63" fmla="*/ 76200 w 2495550"/>
              <a:gd name="connsiteY63" fmla="*/ 176213 h 3438525"/>
              <a:gd name="connsiteX64" fmla="*/ 180975 w 2495550"/>
              <a:gd name="connsiteY64" fmla="*/ 95250 h 3438525"/>
              <a:gd name="connsiteX65" fmla="*/ 242888 w 2495550"/>
              <a:gd name="connsiteY65" fmla="*/ 42863 h 3438525"/>
              <a:gd name="connsiteX66" fmla="*/ 361950 w 2495550"/>
              <a:gd name="connsiteY66" fmla="*/ 0 h 3438525"/>
              <a:gd name="connsiteX0" fmla="*/ 361950 w 2495550"/>
              <a:gd name="connsiteY0" fmla="*/ 0 h 3438525"/>
              <a:gd name="connsiteX1" fmla="*/ 2490788 w 2495550"/>
              <a:gd name="connsiteY1" fmla="*/ 4763 h 3438525"/>
              <a:gd name="connsiteX2" fmla="*/ 2495550 w 2495550"/>
              <a:gd name="connsiteY2" fmla="*/ 185738 h 3438525"/>
              <a:gd name="connsiteX3" fmla="*/ 2490788 w 2495550"/>
              <a:gd name="connsiteY3" fmla="*/ 819150 h 3438525"/>
              <a:gd name="connsiteX4" fmla="*/ 2443163 w 2495550"/>
              <a:gd name="connsiteY4" fmla="*/ 952500 h 3438525"/>
              <a:gd name="connsiteX5" fmla="*/ 2414588 w 2495550"/>
              <a:gd name="connsiteY5" fmla="*/ 1000125 h 3438525"/>
              <a:gd name="connsiteX6" fmla="*/ 2390775 w 2495550"/>
              <a:gd name="connsiteY6" fmla="*/ 1042988 h 3438525"/>
              <a:gd name="connsiteX7" fmla="*/ 2300288 w 2495550"/>
              <a:gd name="connsiteY7" fmla="*/ 1085850 h 3438525"/>
              <a:gd name="connsiteX8" fmla="*/ 2224088 w 2495550"/>
              <a:gd name="connsiteY8" fmla="*/ 1104900 h 3438525"/>
              <a:gd name="connsiteX9" fmla="*/ 2119313 w 2495550"/>
              <a:gd name="connsiteY9" fmla="*/ 1076325 h 3438525"/>
              <a:gd name="connsiteX10" fmla="*/ 1966913 w 2495550"/>
              <a:gd name="connsiteY10" fmla="*/ 962025 h 3438525"/>
              <a:gd name="connsiteX11" fmla="*/ 1866900 w 2495550"/>
              <a:gd name="connsiteY11" fmla="*/ 890588 h 3438525"/>
              <a:gd name="connsiteX12" fmla="*/ 1733550 w 2495550"/>
              <a:gd name="connsiteY12" fmla="*/ 914400 h 3438525"/>
              <a:gd name="connsiteX13" fmla="*/ 1662113 w 2495550"/>
              <a:gd name="connsiteY13" fmla="*/ 962025 h 3438525"/>
              <a:gd name="connsiteX14" fmla="*/ 1614488 w 2495550"/>
              <a:gd name="connsiteY14" fmla="*/ 1023938 h 3438525"/>
              <a:gd name="connsiteX15" fmla="*/ 1576388 w 2495550"/>
              <a:gd name="connsiteY15" fmla="*/ 1123950 h 3438525"/>
              <a:gd name="connsiteX16" fmla="*/ 1557338 w 2495550"/>
              <a:gd name="connsiteY16" fmla="*/ 1295400 h 3438525"/>
              <a:gd name="connsiteX17" fmla="*/ 1614488 w 2495550"/>
              <a:gd name="connsiteY17" fmla="*/ 1500188 h 3438525"/>
              <a:gd name="connsiteX18" fmla="*/ 1781175 w 2495550"/>
              <a:gd name="connsiteY18" fmla="*/ 1633538 h 3438525"/>
              <a:gd name="connsiteX19" fmla="*/ 1924050 w 2495550"/>
              <a:gd name="connsiteY19" fmla="*/ 1614488 h 3438525"/>
              <a:gd name="connsiteX20" fmla="*/ 1995488 w 2495550"/>
              <a:gd name="connsiteY20" fmla="*/ 1547813 h 3438525"/>
              <a:gd name="connsiteX21" fmla="*/ 2081213 w 2495550"/>
              <a:gd name="connsiteY21" fmla="*/ 1471613 h 3438525"/>
              <a:gd name="connsiteX22" fmla="*/ 2152650 w 2495550"/>
              <a:gd name="connsiteY22" fmla="*/ 1423988 h 3438525"/>
              <a:gd name="connsiteX23" fmla="*/ 2243138 w 2495550"/>
              <a:gd name="connsiteY23" fmla="*/ 1409700 h 3438525"/>
              <a:gd name="connsiteX24" fmla="*/ 2324100 w 2495550"/>
              <a:gd name="connsiteY24" fmla="*/ 1443038 h 3438525"/>
              <a:gd name="connsiteX25" fmla="*/ 2405063 w 2495550"/>
              <a:gd name="connsiteY25" fmla="*/ 1514475 h 3438525"/>
              <a:gd name="connsiteX26" fmla="*/ 2486025 w 2495550"/>
              <a:gd name="connsiteY26" fmla="*/ 1671638 h 3438525"/>
              <a:gd name="connsiteX27" fmla="*/ 2490788 w 2495550"/>
              <a:gd name="connsiteY27" fmla="*/ 2509838 h 3438525"/>
              <a:gd name="connsiteX28" fmla="*/ 1709738 w 2495550"/>
              <a:gd name="connsiteY28" fmla="*/ 2509838 h 3438525"/>
              <a:gd name="connsiteX29" fmla="*/ 1576388 w 2495550"/>
              <a:gd name="connsiteY29" fmla="*/ 2538413 h 3438525"/>
              <a:gd name="connsiteX30" fmla="*/ 1538288 w 2495550"/>
              <a:gd name="connsiteY30" fmla="*/ 2566988 h 3438525"/>
              <a:gd name="connsiteX31" fmla="*/ 1452563 w 2495550"/>
              <a:gd name="connsiteY31" fmla="*/ 2633663 h 3438525"/>
              <a:gd name="connsiteX32" fmla="*/ 1414463 w 2495550"/>
              <a:gd name="connsiteY32" fmla="*/ 2705100 h 3438525"/>
              <a:gd name="connsiteX33" fmla="*/ 1395413 w 2495550"/>
              <a:gd name="connsiteY33" fmla="*/ 2781300 h 3438525"/>
              <a:gd name="connsiteX34" fmla="*/ 1414463 w 2495550"/>
              <a:gd name="connsiteY34" fmla="*/ 2881313 h 3438525"/>
              <a:gd name="connsiteX35" fmla="*/ 1490663 w 2495550"/>
              <a:gd name="connsiteY35" fmla="*/ 2938463 h 3438525"/>
              <a:gd name="connsiteX36" fmla="*/ 1562100 w 2495550"/>
              <a:gd name="connsiteY36" fmla="*/ 3033713 h 3438525"/>
              <a:gd name="connsiteX37" fmla="*/ 1614488 w 2495550"/>
              <a:gd name="connsiteY37" fmla="*/ 3171825 h 3438525"/>
              <a:gd name="connsiteX38" fmla="*/ 1604963 w 2495550"/>
              <a:gd name="connsiteY38" fmla="*/ 3233738 h 3438525"/>
              <a:gd name="connsiteX39" fmla="*/ 1604963 w 2495550"/>
              <a:gd name="connsiteY39" fmla="*/ 3233738 h 3438525"/>
              <a:gd name="connsiteX40" fmla="*/ 1562100 w 2495550"/>
              <a:gd name="connsiteY40" fmla="*/ 3300413 h 3438525"/>
              <a:gd name="connsiteX41" fmla="*/ 1538288 w 2495550"/>
              <a:gd name="connsiteY41" fmla="*/ 3328988 h 3438525"/>
              <a:gd name="connsiteX42" fmla="*/ 1504950 w 2495550"/>
              <a:gd name="connsiteY42" fmla="*/ 3352800 h 3438525"/>
              <a:gd name="connsiteX43" fmla="*/ 1481138 w 2495550"/>
              <a:gd name="connsiteY43" fmla="*/ 3381375 h 3438525"/>
              <a:gd name="connsiteX44" fmla="*/ 1443038 w 2495550"/>
              <a:gd name="connsiteY44" fmla="*/ 3405188 h 3438525"/>
              <a:gd name="connsiteX45" fmla="*/ 1400175 w 2495550"/>
              <a:gd name="connsiteY45" fmla="*/ 3409950 h 3438525"/>
              <a:gd name="connsiteX46" fmla="*/ 1338263 w 2495550"/>
              <a:gd name="connsiteY46" fmla="*/ 3429000 h 3438525"/>
              <a:gd name="connsiteX47" fmla="*/ 1243013 w 2495550"/>
              <a:gd name="connsiteY47" fmla="*/ 3433763 h 3438525"/>
              <a:gd name="connsiteX48" fmla="*/ 1171575 w 2495550"/>
              <a:gd name="connsiteY48" fmla="*/ 3438525 h 3438525"/>
              <a:gd name="connsiteX49" fmla="*/ 1100138 w 2495550"/>
              <a:gd name="connsiteY49" fmla="*/ 3414713 h 3438525"/>
              <a:gd name="connsiteX50" fmla="*/ 976313 w 2495550"/>
              <a:gd name="connsiteY50" fmla="*/ 3348038 h 3438525"/>
              <a:gd name="connsiteX51" fmla="*/ 900113 w 2495550"/>
              <a:gd name="connsiteY51" fmla="*/ 3267075 h 3438525"/>
              <a:gd name="connsiteX52" fmla="*/ 881063 w 2495550"/>
              <a:gd name="connsiteY52" fmla="*/ 3128963 h 3438525"/>
              <a:gd name="connsiteX53" fmla="*/ 923925 w 2495550"/>
              <a:gd name="connsiteY53" fmla="*/ 3028950 h 3438525"/>
              <a:gd name="connsiteX54" fmla="*/ 990600 w 2495550"/>
              <a:gd name="connsiteY54" fmla="*/ 2952750 h 3438525"/>
              <a:gd name="connsiteX55" fmla="*/ 1057275 w 2495550"/>
              <a:gd name="connsiteY55" fmla="*/ 2867025 h 3438525"/>
              <a:gd name="connsiteX56" fmla="*/ 1076326 w 2495550"/>
              <a:gd name="connsiteY56" fmla="*/ 2752726 h 3438525"/>
              <a:gd name="connsiteX57" fmla="*/ 981075 w 2495550"/>
              <a:gd name="connsiteY57" fmla="*/ 2566988 h 3438525"/>
              <a:gd name="connsiteX58" fmla="*/ 862013 w 2495550"/>
              <a:gd name="connsiteY58" fmla="*/ 2528888 h 3438525"/>
              <a:gd name="connsiteX59" fmla="*/ 714375 w 2495550"/>
              <a:gd name="connsiteY59" fmla="*/ 2505075 h 3438525"/>
              <a:gd name="connsiteX60" fmla="*/ 4763 w 2495550"/>
              <a:gd name="connsiteY60" fmla="*/ 2500313 h 3438525"/>
              <a:gd name="connsiteX61" fmla="*/ 0 w 2495550"/>
              <a:gd name="connsiteY61" fmla="*/ 366713 h 3438525"/>
              <a:gd name="connsiteX62" fmla="*/ 23813 w 2495550"/>
              <a:gd name="connsiteY62" fmla="*/ 247650 h 3438525"/>
              <a:gd name="connsiteX63" fmla="*/ 76200 w 2495550"/>
              <a:gd name="connsiteY63" fmla="*/ 176213 h 3438525"/>
              <a:gd name="connsiteX64" fmla="*/ 180975 w 2495550"/>
              <a:gd name="connsiteY64" fmla="*/ 95250 h 3438525"/>
              <a:gd name="connsiteX65" fmla="*/ 242888 w 2495550"/>
              <a:gd name="connsiteY65" fmla="*/ 42863 h 3438525"/>
              <a:gd name="connsiteX66" fmla="*/ 361950 w 2495550"/>
              <a:gd name="connsiteY66" fmla="*/ 0 h 3438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2495550" h="3438525">
                <a:moveTo>
                  <a:pt x="361950" y="0"/>
                </a:moveTo>
                <a:lnTo>
                  <a:pt x="2490788" y="4763"/>
                </a:lnTo>
                <a:lnTo>
                  <a:pt x="2495550" y="185738"/>
                </a:lnTo>
                <a:cubicBezTo>
                  <a:pt x="2493963" y="396875"/>
                  <a:pt x="2492375" y="608013"/>
                  <a:pt x="2490788" y="819150"/>
                </a:cubicBezTo>
                <a:lnTo>
                  <a:pt x="2443163" y="952500"/>
                </a:lnTo>
                <a:lnTo>
                  <a:pt x="2414588" y="1000125"/>
                </a:lnTo>
                <a:lnTo>
                  <a:pt x="2390775" y="1042988"/>
                </a:lnTo>
                <a:lnTo>
                  <a:pt x="2300288" y="1085850"/>
                </a:lnTo>
                <a:lnTo>
                  <a:pt x="2224088" y="1104900"/>
                </a:lnTo>
                <a:lnTo>
                  <a:pt x="2119313" y="1076325"/>
                </a:lnTo>
                <a:lnTo>
                  <a:pt x="1966913" y="962025"/>
                </a:lnTo>
                <a:lnTo>
                  <a:pt x="1866900" y="890588"/>
                </a:lnTo>
                <a:lnTo>
                  <a:pt x="1733550" y="914400"/>
                </a:lnTo>
                <a:lnTo>
                  <a:pt x="1662113" y="962025"/>
                </a:lnTo>
                <a:lnTo>
                  <a:pt x="1614488" y="1023938"/>
                </a:lnTo>
                <a:lnTo>
                  <a:pt x="1576388" y="1123950"/>
                </a:lnTo>
                <a:lnTo>
                  <a:pt x="1557338" y="1295400"/>
                </a:lnTo>
                <a:lnTo>
                  <a:pt x="1614488" y="1500188"/>
                </a:lnTo>
                <a:lnTo>
                  <a:pt x="1781175" y="1633538"/>
                </a:lnTo>
                <a:lnTo>
                  <a:pt x="1924050" y="1614488"/>
                </a:lnTo>
                <a:lnTo>
                  <a:pt x="1995488" y="1547813"/>
                </a:lnTo>
                <a:lnTo>
                  <a:pt x="2081213" y="1471613"/>
                </a:lnTo>
                <a:lnTo>
                  <a:pt x="2152650" y="1423988"/>
                </a:lnTo>
                <a:lnTo>
                  <a:pt x="2243138" y="1409700"/>
                </a:lnTo>
                <a:lnTo>
                  <a:pt x="2324100" y="1443038"/>
                </a:lnTo>
                <a:lnTo>
                  <a:pt x="2405063" y="1514475"/>
                </a:lnTo>
                <a:lnTo>
                  <a:pt x="2486025" y="1671638"/>
                </a:lnTo>
                <a:cubicBezTo>
                  <a:pt x="2487613" y="1951038"/>
                  <a:pt x="2489200" y="2230438"/>
                  <a:pt x="2490788" y="2509838"/>
                </a:cubicBezTo>
                <a:lnTo>
                  <a:pt x="1709738" y="2509838"/>
                </a:lnTo>
                <a:lnTo>
                  <a:pt x="1576388" y="2538413"/>
                </a:lnTo>
                <a:lnTo>
                  <a:pt x="1538288" y="2566988"/>
                </a:lnTo>
                <a:lnTo>
                  <a:pt x="1452563" y="2633663"/>
                </a:lnTo>
                <a:lnTo>
                  <a:pt x="1414463" y="2705100"/>
                </a:lnTo>
                <a:lnTo>
                  <a:pt x="1395413" y="2781300"/>
                </a:lnTo>
                <a:lnTo>
                  <a:pt x="1414463" y="2881313"/>
                </a:lnTo>
                <a:lnTo>
                  <a:pt x="1490663" y="2938463"/>
                </a:lnTo>
                <a:lnTo>
                  <a:pt x="1562100" y="3033713"/>
                </a:lnTo>
                <a:lnTo>
                  <a:pt x="1614488" y="3171825"/>
                </a:lnTo>
                <a:lnTo>
                  <a:pt x="1604963" y="3233738"/>
                </a:lnTo>
                <a:lnTo>
                  <a:pt x="1604963" y="3233738"/>
                </a:lnTo>
                <a:lnTo>
                  <a:pt x="1562100" y="3300413"/>
                </a:lnTo>
                <a:lnTo>
                  <a:pt x="1538288" y="3328988"/>
                </a:lnTo>
                <a:lnTo>
                  <a:pt x="1504950" y="3352800"/>
                </a:lnTo>
                <a:lnTo>
                  <a:pt x="1481138" y="3381375"/>
                </a:lnTo>
                <a:lnTo>
                  <a:pt x="1443038" y="3405188"/>
                </a:lnTo>
                <a:lnTo>
                  <a:pt x="1400175" y="3409950"/>
                </a:lnTo>
                <a:lnTo>
                  <a:pt x="1338263" y="3429000"/>
                </a:lnTo>
                <a:lnTo>
                  <a:pt x="1243013" y="3433763"/>
                </a:lnTo>
                <a:lnTo>
                  <a:pt x="1171575" y="3438525"/>
                </a:lnTo>
                <a:lnTo>
                  <a:pt x="1100138" y="3414713"/>
                </a:lnTo>
                <a:lnTo>
                  <a:pt x="976313" y="3348038"/>
                </a:lnTo>
                <a:lnTo>
                  <a:pt x="900113" y="3267075"/>
                </a:lnTo>
                <a:lnTo>
                  <a:pt x="881063" y="3128963"/>
                </a:lnTo>
                <a:lnTo>
                  <a:pt x="923925" y="3028950"/>
                </a:lnTo>
                <a:lnTo>
                  <a:pt x="990600" y="2952750"/>
                </a:lnTo>
                <a:lnTo>
                  <a:pt x="1057275" y="2867025"/>
                </a:lnTo>
                <a:lnTo>
                  <a:pt x="1076326" y="2752726"/>
                </a:lnTo>
                <a:lnTo>
                  <a:pt x="981075" y="2566988"/>
                </a:lnTo>
                <a:lnTo>
                  <a:pt x="862013" y="2528888"/>
                </a:lnTo>
                <a:lnTo>
                  <a:pt x="714375" y="2505075"/>
                </a:lnTo>
                <a:lnTo>
                  <a:pt x="4763" y="2500313"/>
                </a:lnTo>
                <a:cubicBezTo>
                  <a:pt x="3175" y="1789113"/>
                  <a:pt x="1588" y="1077913"/>
                  <a:pt x="0" y="366713"/>
                </a:cubicBezTo>
                <a:lnTo>
                  <a:pt x="23813" y="247650"/>
                </a:lnTo>
                <a:lnTo>
                  <a:pt x="76200" y="176213"/>
                </a:lnTo>
                <a:lnTo>
                  <a:pt x="180975" y="95250"/>
                </a:lnTo>
                <a:lnTo>
                  <a:pt x="242888" y="42863"/>
                </a:lnTo>
                <a:lnTo>
                  <a:pt x="361950" y="0"/>
                </a:lnTo>
                <a:close/>
              </a:path>
            </a:pathLst>
          </a:custGeom>
          <a:solidFill>
            <a:schemeClr val="tx1">
              <a:alpha val="69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5" name="צורה חופשית 14"/>
          <p:cNvSpPr/>
          <p:nvPr/>
        </p:nvSpPr>
        <p:spPr>
          <a:xfrm>
            <a:off x="308199" y="932492"/>
            <a:ext cx="992810" cy="729123"/>
          </a:xfrm>
          <a:custGeom>
            <a:avLst/>
            <a:gdLst>
              <a:gd name="connsiteX0" fmla="*/ 4762 w 3438525"/>
              <a:gd name="connsiteY0" fmla="*/ 4762 h 2505075"/>
              <a:gd name="connsiteX1" fmla="*/ 785812 w 3438525"/>
              <a:gd name="connsiteY1" fmla="*/ 4762 h 2505075"/>
              <a:gd name="connsiteX2" fmla="*/ 919162 w 3438525"/>
              <a:gd name="connsiteY2" fmla="*/ 33337 h 2505075"/>
              <a:gd name="connsiteX3" fmla="*/ 1014412 w 3438525"/>
              <a:gd name="connsiteY3" fmla="*/ 104775 h 2505075"/>
              <a:gd name="connsiteX4" fmla="*/ 1095375 w 3438525"/>
              <a:gd name="connsiteY4" fmla="*/ 209550 h 2505075"/>
              <a:gd name="connsiteX5" fmla="*/ 1100137 w 3438525"/>
              <a:gd name="connsiteY5" fmla="*/ 319087 h 2505075"/>
              <a:gd name="connsiteX6" fmla="*/ 1066800 w 3438525"/>
              <a:gd name="connsiteY6" fmla="*/ 390525 h 2505075"/>
              <a:gd name="connsiteX7" fmla="*/ 900112 w 3438525"/>
              <a:gd name="connsiteY7" fmla="*/ 595312 h 2505075"/>
              <a:gd name="connsiteX8" fmla="*/ 885825 w 3438525"/>
              <a:gd name="connsiteY8" fmla="*/ 690562 h 2505075"/>
              <a:gd name="connsiteX9" fmla="*/ 919162 w 3438525"/>
              <a:gd name="connsiteY9" fmla="*/ 776287 h 2505075"/>
              <a:gd name="connsiteX10" fmla="*/ 957262 w 3438525"/>
              <a:gd name="connsiteY10" fmla="*/ 833437 h 2505075"/>
              <a:gd name="connsiteX11" fmla="*/ 1033462 w 3438525"/>
              <a:gd name="connsiteY11" fmla="*/ 881062 h 2505075"/>
              <a:gd name="connsiteX12" fmla="*/ 1114425 w 3438525"/>
              <a:gd name="connsiteY12" fmla="*/ 923925 h 2505075"/>
              <a:gd name="connsiteX13" fmla="*/ 1262062 w 3438525"/>
              <a:gd name="connsiteY13" fmla="*/ 942975 h 2505075"/>
              <a:gd name="connsiteX14" fmla="*/ 1428750 w 3438525"/>
              <a:gd name="connsiteY14" fmla="*/ 914400 h 2505075"/>
              <a:gd name="connsiteX15" fmla="*/ 1557337 w 3438525"/>
              <a:gd name="connsiteY15" fmla="*/ 819150 h 2505075"/>
              <a:gd name="connsiteX16" fmla="*/ 1628775 w 3438525"/>
              <a:gd name="connsiteY16" fmla="*/ 671512 h 2505075"/>
              <a:gd name="connsiteX17" fmla="*/ 1524000 w 3438525"/>
              <a:gd name="connsiteY17" fmla="*/ 485775 h 2505075"/>
              <a:gd name="connsiteX18" fmla="*/ 1443037 w 3438525"/>
              <a:gd name="connsiteY18" fmla="*/ 390525 h 2505075"/>
              <a:gd name="connsiteX19" fmla="*/ 1404937 w 3438525"/>
              <a:gd name="connsiteY19" fmla="*/ 233362 h 2505075"/>
              <a:gd name="connsiteX20" fmla="*/ 1414462 w 3438525"/>
              <a:gd name="connsiteY20" fmla="*/ 171450 h 2505075"/>
              <a:gd name="connsiteX21" fmla="*/ 1485900 w 3438525"/>
              <a:gd name="connsiteY21" fmla="*/ 95250 h 2505075"/>
              <a:gd name="connsiteX22" fmla="*/ 1595437 w 3438525"/>
              <a:gd name="connsiteY22" fmla="*/ 38100 h 2505075"/>
              <a:gd name="connsiteX23" fmla="*/ 1690687 w 3438525"/>
              <a:gd name="connsiteY23" fmla="*/ 9525 h 2505075"/>
              <a:gd name="connsiteX24" fmla="*/ 2509837 w 3438525"/>
              <a:gd name="connsiteY24" fmla="*/ 0 h 2505075"/>
              <a:gd name="connsiteX25" fmla="*/ 2495550 w 3438525"/>
              <a:gd name="connsiteY25" fmla="*/ 781050 h 2505075"/>
              <a:gd name="connsiteX26" fmla="*/ 2519362 w 3438525"/>
              <a:gd name="connsiteY26" fmla="*/ 895350 h 2505075"/>
              <a:gd name="connsiteX27" fmla="*/ 2571750 w 3438525"/>
              <a:gd name="connsiteY27" fmla="*/ 976312 h 2505075"/>
              <a:gd name="connsiteX28" fmla="*/ 2695575 w 3438525"/>
              <a:gd name="connsiteY28" fmla="*/ 1090612 h 2505075"/>
              <a:gd name="connsiteX29" fmla="*/ 2790825 w 3438525"/>
              <a:gd name="connsiteY29" fmla="*/ 1100137 h 2505075"/>
              <a:gd name="connsiteX30" fmla="*/ 2862262 w 3438525"/>
              <a:gd name="connsiteY30" fmla="*/ 1076325 h 2505075"/>
              <a:gd name="connsiteX31" fmla="*/ 3090862 w 3438525"/>
              <a:gd name="connsiteY31" fmla="*/ 900112 h 2505075"/>
              <a:gd name="connsiteX32" fmla="*/ 3186112 w 3438525"/>
              <a:gd name="connsiteY32" fmla="*/ 885825 h 2505075"/>
              <a:gd name="connsiteX33" fmla="*/ 3324225 w 3438525"/>
              <a:gd name="connsiteY33" fmla="*/ 933450 h 2505075"/>
              <a:gd name="connsiteX34" fmla="*/ 3348037 w 3438525"/>
              <a:gd name="connsiteY34" fmla="*/ 981075 h 2505075"/>
              <a:gd name="connsiteX35" fmla="*/ 3414712 w 3438525"/>
              <a:gd name="connsiteY35" fmla="*/ 1119187 h 2505075"/>
              <a:gd name="connsiteX36" fmla="*/ 3438525 w 3438525"/>
              <a:gd name="connsiteY36" fmla="*/ 1338262 h 2505075"/>
              <a:gd name="connsiteX37" fmla="*/ 3357562 w 3438525"/>
              <a:gd name="connsiteY37" fmla="*/ 1509712 h 2505075"/>
              <a:gd name="connsiteX38" fmla="*/ 3286125 w 3438525"/>
              <a:gd name="connsiteY38" fmla="*/ 1585912 h 2505075"/>
              <a:gd name="connsiteX39" fmla="*/ 3176587 w 3438525"/>
              <a:gd name="connsiteY39" fmla="*/ 1628775 h 2505075"/>
              <a:gd name="connsiteX40" fmla="*/ 3019425 w 3438525"/>
              <a:gd name="connsiteY40" fmla="*/ 1581150 h 2505075"/>
              <a:gd name="connsiteX41" fmla="*/ 2871787 w 3438525"/>
              <a:gd name="connsiteY41" fmla="*/ 1447800 h 2505075"/>
              <a:gd name="connsiteX42" fmla="*/ 2800350 w 3438525"/>
              <a:gd name="connsiteY42" fmla="*/ 1409700 h 2505075"/>
              <a:gd name="connsiteX43" fmla="*/ 2662237 w 3438525"/>
              <a:gd name="connsiteY43" fmla="*/ 1433512 h 2505075"/>
              <a:gd name="connsiteX44" fmla="*/ 2566987 w 3438525"/>
              <a:gd name="connsiteY44" fmla="*/ 1504950 h 2505075"/>
              <a:gd name="connsiteX45" fmla="*/ 2538412 w 3438525"/>
              <a:gd name="connsiteY45" fmla="*/ 1590675 h 2505075"/>
              <a:gd name="connsiteX46" fmla="*/ 2500312 w 3438525"/>
              <a:gd name="connsiteY46" fmla="*/ 1671637 h 2505075"/>
              <a:gd name="connsiteX47" fmla="*/ 2495550 w 3438525"/>
              <a:gd name="connsiteY47" fmla="*/ 2505075 h 2505075"/>
              <a:gd name="connsiteX48" fmla="*/ 366712 w 3438525"/>
              <a:gd name="connsiteY48" fmla="*/ 2505075 h 2505075"/>
              <a:gd name="connsiteX49" fmla="*/ 257175 w 3438525"/>
              <a:gd name="connsiteY49" fmla="*/ 2476500 h 2505075"/>
              <a:gd name="connsiteX50" fmla="*/ 133350 w 3438525"/>
              <a:gd name="connsiteY50" fmla="*/ 2390775 h 2505075"/>
              <a:gd name="connsiteX51" fmla="*/ 47625 w 3438525"/>
              <a:gd name="connsiteY51" fmla="*/ 2276475 h 2505075"/>
              <a:gd name="connsiteX52" fmla="*/ 14287 w 3438525"/>
              <a:gd name="connsiteY52" fmla="*/ 2214562 h 2505075"/>
              <a:gd name="connsiteX53" fmla="*/ 0 w 3438525"/>
              <a:gd name="connsiteY53" fmla="*/ 2109787 h 2505075"/>
              <a:gd name="connsiteX54" fmla="*/ 4762 w 3438525"/>
              <a:gd name="connsiteY54" fmla="*/ 4762 h 2505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438525" h="2505075">
                <a:moveTo>
                  <a:pt x="4762" y="4762"/>
                </a:moveTo>
                <a:lnTo>
                  <a:pt x="785812" y="4762"/>
                </a:lnTo>
                <a:lnTo>
                  <a:pt x="919162" y="33337"/>
                </a:lnTo>
                <a:lnTo>
                  <a:pt x="1014412" y="104775"/>
                </a:lnTo>
                <a:lnTo>
                  <a:pt x="1095375" y="209550"/>
                </a:lnTo>
                <a:lnTo>
                  <a:pt x="1100137" y="319087"/>
                </a:lnTo>
                <a:lnTo>
                  <a:pt x="1066800" y="390525"/>
                </a:lnTo>
                <a:lnTo>
                  <a:pt x="900112" y="595312"/>
                </a:lnTo>
                <a:lnTo>
                  <a:pt x="885825" y="690562"/>
                </a:lnTo>
                <a:lnTo>
                  <a:pt x="919162" y="776287"/>
                </a:lnTo>
                <a:lnTo>
                  <a:pt x="957262" y="833437"/>
                </a:lnTo>
                <a:lnTo>
                  <a:pt x="1033462" y="881062"/>
                </a:lnTo>
                <a:lnTo>
                  <a:pt x="1114425" y="923925"/>
                </a:lnTo>
                <a:lnTo>
                  <a:pt x="1262062" y="942975"/>
                </a:lnTo>
                <a:lnTo>
                  <a:pt x="1428750" y="914400"/>
                </a:lnTo>
                <a:lnTo>
                  <a:pt x="1557337" y="819150"/>
                </a:lnTo>
                <a:lnTo>
                  <a:pt x="1628775" y="671512"/>
                </a:lnTo>
                <a:lnTo>
                  <a:pt x="1524000" y="485775"/>
                </a:lnTo>
                <a:lnTo>
                  <a:pt x="1443037" y="390525"/>
                </a:lnTo>
                <a:lnTo>
                  <a:pt x="1404937" y="233362"/>
                </a:lnTo>
                <a:lnTo>
                  <a:pt x="1414462" y="171450"/>
                </a:lnTo>
                <a:lnTo>
                  <a:pt x="1485900" y="95250"/>
                </a:lnTo>
                <a:lnTo>
                  <a:pt x="1595437" y="38100"/>
                </a:lnTo>
                <a:lnTo>
                  <a:pt x="1690687" y="9525"/>
                </a:lnTo>
                <a:lnTo>
                  <a:pt x="2509837" y="0"/>
                </a:lnTo>
                <a:lnTo>
                  <a:pt x="2495550" y="781050"/>
                </a:lnTo>
                <a:lnTo>
                  <a:pt x="2519362" y="895350"/>
                </a:lnTo>
                <a:lnTo>
                  <a:pt x="2571750" y="976312"/>
                </a:lnTo>
                <a:lnTo>
                  <a:pt x="2695575" y="1090612"/>
                </a:lnTo>
                <a:lnTo>
                  <a:pt x="2790825" y="1100137"/>
                </a:lnTo>
                <a:lnTo>
                  <a:pt x="2862262" y="1076325"/>
                </a:lnTo>
                <a:lnTo>
                  <a:pt x="3090862" y="900112"/>
                </a:lnTo>
                <a:lnTo>
                  <a:pt x="3186112" y="885825"/>
                </a:lnTo>
                <a:lnTo>
                  <a:pt x="3324225" y="933450"/>
                </a:lnTo>
                <a:lnTo>
                  <a:pt x="3348037" y="981075"/>
                </a:lnTo>
                <a:lnTo>
                  <a:pt x="3414712" y="1119187"/>
                </a:lnTo>
                <a:lnTo>
                  <a:pt x="3438525" y="1338262"/>
                </a:lnTo>
                <a:lnTo>
                  <a:pt x="3357562" y="1509712"/>
                </a:lnTo>
                <a:lnTo>
                  <a:pt x="3286125" y="1585912"/>
                </a:lnTo>
                <a:lnTo>
                  <a:pt x="3176587" y="1628775"/>
                </a:lnTo>
                <a:lnTo>
                  <a:pt x="3019425" y="1581150"/>
                </a:lnTo>
                <a:lnTo>
                  <a:pt x="2871787" y="1447800"/>
                </a:lnTo>
                <a:lnTo>
                  <a:pt x="2800350" y="1409700"/>
                </a:lnTo>
                <a:lnTo>
                  <a:pt x="2662237" y="1433512"/>
                </a:lnTo>
                <a:lnTo>
                  <a:pt x="2566987" y="1504950"/>
                </a:lnTo>
                <a:lnTo>
                  <a:pt x="2538412" y="1590675"/>
                </a:lnTo>
                <a:lnTo>
                  <a:pt x="2500312" y="1671637"/>
                </a:lnTo>
                <a:cubicBezTo>
                  <a:pt x="2498725" y="1949450"/>
                  <a:pt x="2497137" y="2227262"/>
                  <a:pt x="2495550" y="2505075"/>
                </a:cubicBezTo>
                <a:lnTo>
                  <a:pt x="366712" y="2505075"/>
                </a:lnTo>
                <a:lnTo>
                  <a:pt x="257175" y="2476500"/>
                </a:lnTo>
                <a:lnTo>
                  <a:pt x="133350" y="2390775"/>
                </a:lnTo>
                <a:lnTo>
                  <a:pt x="47625" y="2276475"/>
                </a:lnTo>
                <a:lnTo>
                  <a:pt x="14287" y="2214562"/>
                </a:lnTo>
                <a:lnTo>
                  <a:pt x="0" y="2109787"/>
                </a:lnTo>
                <a:cubicBezTo>
                  <a:pt x="1587" y="1408112"/>
                  <a:pt x="3175" y="706437"/>
                  <a:pt x="4762" y="4762"/>
                </a:cubicBezTo>
                <a:close/>
              </a:path>
            </a:pathLst>
          </a:custGeom>
          <a:solidFill>
            <a:schemeClr val="bg1">
              <a:lumMod val="65000"/>
              <a:alpha val="74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2" name="צורה חופשית 21"/>
          <p:cNvSpPr/>
          <p:nvPr/>
        </p:nvSpPr>
        <p:spPr>
          <a:xfrm>
            <a:off x="1027797" y="662189"/>
            <a:ext cx="721918" cy="999426"/>
          </a:xfrm>
          <a:custGeom>
            <a:avLst/>
            <a:gdLst>
              <a:gd name="connsiteX0" fmla="*/ 0 w 2500312"/>
              <a:gd name="connsiteY0" fmla="*/ 933450 h 3433762"/>
              <a:gd name="connsiteX1" fmla="*/ 785812 w 2500312"/>
              <a:gd name="connsiteY1" fmla="*/ 938212 h 3433762"/>
              <a:gd name="connsiteX2" fmla="*/ 890587 w 2500312"/>
              <a:gd name="connsiteY2" fmla="*/ 904875 h 3433762"/>
              <a:gd name="connsiteX3" fmla="*/ 1004887 w 2500312"/>
              <a:gd name="connsiteY3" fmla="*/ 842962 h 3433762"/>
              <a:gd name="connsiteX4" fmla="*/ 1076325 w 2500312"/>
              <a:gd name="connsiteY4" fmla="*/ 747712 h 3433762"/>
              <a:gd name="connsiteX5" fmla="*/ 1100137 w 2500312"/>
              <a:gd name="connsiteY5" fmla="*/ 647700 h 3433762"/>
              <a:gd name="connsiteX6" fmla="*/ 1062037 w 2500312"/>
              <a:gd name="connsiteY6" fmla="*/ 533400 h 3433762"/>
              <a:gd name="connsiteX7" fmla="*/ 942975 w 2500312"/>
              <a:gd name="connsiteY7" fmla="*/ 395287 h 3433762"/>
              <a:gd name="connsiteX8" fmla="*/ 866775 w 2500312"/>
              <a:gd name="connsiteY8" fmla="*/ 257175 h 3433762"/>
              <a:gd name="connsiteX9" fmla="*/ 938212 w 2500312"/>
              <a:gd name="connsiteY9" fmla="*/ 133350 h 3433762"/>
              <a:gd name="connsiteX10" fmla="*/ 1038225 w 2500312"/>
              <a:gd name="connsiteY10" fmla="*/ 57150 h 3433762"/>
              <a:gd name="connsiteX11" fmla="*/ 1147762 w 2500312"/>
              <a:gd name="connsiteY11" fmla="*/ 14287 h 3433762"/>
              <a:gd name="connsiteX12" fmla="*/ 1281112 w 2500312"/>
              <a:gd name="connsiteY12" fmla="*/ 0 h 3433762"/>
              <a:gd name="connsiteX13" fmla="*/ 1390650 w 2500312"/>
              <a:gd name="connsiteY13" fmla="*/ 19050 h 3433762"/>
              <a:gd name="connsiteX14" fmla="*/ 1504950 w 2500312"/>
              <a:gd name="connsiteY14" fmla="*/ 80962 h 3433762"/>
              <a:gd name="connsiteX15" fmla="*/ 1571625 w 2500312"/>
              <a:gd name="connsiteY15" fmla="*/ 142875 h 3433762"/>
              <a:gd name="connsiteX16" fmla="*/ 1600200 w 2500312"/>
              <a:gd name="connsiteY16" fmla="*/ 214312 h 3433762"/>
              <a:gd name="connsiteX17" fmla="*/ 1609725 w 2500312"/>
              <a:gd name="connsiteY17" fmla="*/ 328612 h 3433762"/>
              <a:gd name="connsiteX18" fmla="*/ 1533525 w 2500312"/>
              <a:gd name="connsiteY18" fmla="*/ 442912 h 3433762"/>
              <a:gd name="connsiteX19" fmla="*/ 1471612 w 2500312"/>
              <a:gd name="connsiteY19" fmla="*/ 533400 h 3433762"/>
              <a:gd name="connsiteX20" fmla="*/ 1414462 w 2500312"/>
              <a:gd name="connsiteY20" fmla="*/ 614362 h 3433762"/>
              <a:gd name="connsiteX21" fmla="*/ 1414462 w 2500312"/>
              <a:gd name="connsiteY21" fmla="*/ 752475 h 3433762"/>
              <a:gd name="connsiteX22" fmla="*/ 1490662 w 2500312"/>
              <a:gd name="connsiteY22" fmla="*/ 842962 h 3433762"/>
              <a:gd name="connsiteX23" fmla="*/ 1585912 w 2500312"/>
              <a:gd name="connsiteY23" fmla="*/ 900112 h 3433762"/>
              <a:gd name="connsiteX24" fmla="*/ 1714500 w 2500312"/>
              <a:gd name="connsiteY24" fmla="*/ 933450 h 3433762"/>
              <a:gd name="connsiteX25" fmla="*/ 2500312 w 2500312"/>
              <a:gd name="connsiteY25" fmla="*/ 933450 h 3433762"/>
              <a:gd name="connsiteX26" fmla="*/ 2500312 w 2500312"/>
              <a:gd name="connsiteY26" fmla="*/ 3043237 h 3433762"/>
              <a:gd name="connsiteX27" fmla="*/ 2471737 w 2500312"/>
              <a:gd name="connsiteY27" fmla="*/ 3171825 h 3433762"/>
              <a:gd name="connsiteX28" fmla="*/ 2428875 w 2500312"/>
              <a:gd name="connsiteY28" fmla="*/ 3267075 h 3433762"/>
              <a:gd name="connsiteX29" fmla="*/ 2371725 w 2500312"/>
              <a:gd name="connsiteY29" fmla="*/ 3324225 h 3433762"/>
              <a:gd name="connsiteX30" fmla="*/ 2305050 w 2500312"/>
              <a:gd name="connsiteY30" fmla="*/ 3371850 h 3433762"/>
              <a:gd name="connsiteX31" fmla="*/ 2219325 w 2500312"/>
              <a:gd name="connsiteY31" fmla="*/ 3414712 h 3433762"/>
              <a:gd name="connsiteX32" fmla="*/ 2143125 w 2500312"/>
              <a:gd name="connsiteY32" fmla="*/ 3433762 h 3433762"/>
              <a:gd name="connsiteX33" fmla="*/ 4762 w 2500312"/>
              <a:gd name="connsiteY33" fmla="*/ 3433762 h 3433762"/>
              <a:gd name="connsiteX34" fmla="*/ 4762 w 2500312"/>
              <a:gd name="connsiteY34" fmla="*/ 2643187 h 3433762"/>
              <a:gd name="connsiteX35" fmla="*/ 71437 w 2500312"/>
              <a:gd name="connsiteY35" fmla="*/ 2447925 h 3433762"/>
              <a:gd name="connsiteX36" fmla="*/ 228600 w 2500312"/>
              <a:gd name="connsiteY36" fmla="*/ 2343150 h 3433762"/>
              <a:gd name="connsiteX37" fmla="*/ 352425 w 2500312"/>
              <a:gd name="connsiteY37" fmla="*/ 2343150 h 3433762"/>
              <a:gd name="connsiteX38" fmla="*/ 400050 w 2500312"/>
              <a:gd name="connsiteY38" fmla="*/ 2390775 h 3433762"/>
              <a:gd name="connsiteX39" fmla="*/ 461962 w 2500312"/>
              <a:gd name="connsiteY39" fmla="*/ 2433637 h 3433762"/>
              <a:gd name="connsiteX40" fmla="*/ 523875 w 2500312"/>
              <a:gd name="connsiteY40" fmla="*/ 2500312 h 3433762"/>
              <a:gd name="connsiteX41" fmla="*/ 652462 w 2500312"/>
              <a:gd name="connsiteY41" fmla="*/ 2543175 h 3433762"/>
              <a:gd name="connsiteX42" fmla="*/ 742950 w 2500312"/>
              <a:gd name="connsiteY42" fmla="*/ 2533650 h 3433762"/>
              <a:gd name="connsiteX43" fmla="*/ 857250 w 2500312"/>
              <a:gd name="connsiteY43" fmla="*/ 2447925 h 3433762"/>
              <a:gd name="connsiteX44" fmla="*/ 909637 w 2500312"/>
              <a:gd name="connsiteY44" fmla="*/ 2362200 h 3433762"/>
              <a:gd name="connsiteX45" fmla="*/ 942975 w 2500312"/>
              <a:gd name="connsiteY45" fmla="*/ 2233612 h 3433762"/>
              <a:gd name="connsiteX46" fmla="*/ 900112 w 2500312"/>
              <a:gd name="connsiteY46" fmla="*/ 1981200 h 3433762"/>
              <a:gd name="connsiteX47" fmla="*/ 809625 w 2500312"/>
              <a:gd name="connsiteY47" fmla="*/ 1890712 h 3433762"/>
              <a:gd name="connsiteX48" fmla="*/ 738187 w 2500312"/>
              <a:gd name="connsiteY48" fmla="*/ 1847850 h 3433762"/>
              <a:gd name="connsiteX49" fmla="*/ 704850 w 2500312"/>
              <a:gd name="connsiteY49" fmla="*/ 1828800 h 3433762"/>
              <a:gd name="connsiteX50" fmla="*/ 595312 w 2500312"/>
              <a:gd name="connsiteY50" fmla="*/ 1843087 h 3433762"/>
              <a:gd name="connsiteX51" fmla="*/ 533400 w 2500312"/>
              <a:gd name="connsiteY51" fmla="*/ 1881187 h 3433762"/>
              <a:gd name="connsiteX52" fmla="*/ 457200 w 2500312"/>
              <a:gd name="connsiteY52" fmla="*/ 1928812 h 3433762"/>
              <a:gd name="connsiteX53" fmla="*/ 319087 w 2500312"/>
              <a:gd name="connsiteY53" fmla="*/ 2019300 h 3433762"/>
              <a:gd name="connsiteX54" fmla="*/ 247650 w 2500312"/>
              <a:gd name="connsiteY54" fmla="*/ 2033587 h 3433762"/>
              <a:gd name="connsiteX55" fmla="*/ 176212 w 2500312"/>
              <a:gd name="connsiteY55" fmla="*/ 2000250 h 3433762"/>
              <a:gd name="connsiteX56" fmla="*/ 109537 w 2500312"/>
              <a:gd name="connsiteY56" fmla="*/ 1952625 h 3433762"/>
              <a:gd name="connsiteX57" fmla="*/ 47625 w 2500312"/>
              <a:gd name="connsiteY57" fmla="*/ 1881187 h 3433762"/>
              <a:gd name="connsiteX58" fmla="*/ 0 w 2500312"/>
              <a:gd name="connsiteY58" fmla="*/ 1714500 h 3433762"/>
              <a:gd name="connsiteX59" fmla="*/ 0 w 2500312"/>
              <a:gd name="connsiteY59" fmla="*/ 933450 h 3433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2500312" h="3433762">
                <a:moveTo>
                  <a:pt x="0" y="933450"/>
                </a:moveTo>
                <a:lnTo>
                  <a:pt x="785812" y="938212"/>
                </a:lnTo>
                <a:lnTo>
                  <a:pt x="890587" y="904875"/>
                </a:lnTo>
                <a:lnTo>
                  <a:pt x="1004887" y="842962"/>
                </a:lnTo>
                <a:lnTo>
                  <a:pt x="1076325" y="747712"/>
                </a:lnTo>
                <a:lnTo>
                  <a:pt x="1100137" y="647700"/>
                </a:lnTo>
                <a:lnTo>
                  <a:pt x="1062037" y="533400"/>
                </a:lnTo>
                <a:lnTo>
                  <a:pt x="942975" y="395287"/>
                </a:lnTo>
                <a:lnTo>
                  <a:pt x="866775" y="257175"/>
                </a:lnTo>
                <a:lnTo>
                  <a:pt x="938212" y="133350"/>
                </a:lnTo>
                <a:lnTo>
                  <a:pt x="1038225" y="57150"/>
                </a:lnTo>
                <a:lnTo>
                  <a:pt x="1147762" y="14287"/>
                </a:lnTo>
                <a:lnTo>
                  <a:pt x="1281112" y="0"/>
                </a:lnTo>
                <a:lnTo>
                  <a:pt x="1390650" y="19050"/>
                </a:lnTo>
                <a:lnTo>
                  <a:pt x="1504950" y="80962"/>
                </a:lnTo>
                <a:lnTo>
                  <a:pt x="1571625" y="142875"/>
                </a:lnTo>
                <a:lnTo>
                  <a:pt x="1600200" y="214312"/>
                </a:lnTo>
                <a:lnTo>
                  <a:pt x="1609725" y="328612"/>
                </a:lnTo>
                <a:lnTo>
                  <a:pt x="1533525" y="442912"/>
                </a:lnTo>
                <a:lnTo>
                  <a:pt x="1471612" y="533400"/>
                </a:lnTo>
                <a:lnTo>
                  <a:pt x="1414462" y="614362"/>
                </a:lnTo>
                <a:lnTo>
                  <a:pt x="1414462" y="752475"/>
                </a:lnTo>
                <a:lnTo>
                  <a:pt x="1490662" y="842962"/>
                </a:lnTo>
                <a:lnTo>
                  <a:pt x="1585912" y="900112"/>
                </a:lnTo>
                <a:lnTo>
                  <a:pt x="1714500" y="933450"/>
                </a:lnTo>
                <a:lnTo>
                  <a:pt x="2500312" y="933450"/>
                </a:lnTo>
                <a:lnTo>
                  <a:pt x="2500312" y="3043237"/>
                </a:lnTo>
                <a:lnTo>
                  <a:pt x="2471737" y="3171825"/>
                </a:lnTo>
                <a:lnTo>
                  <a:pt x="2428875" y="3267075"/>
                </a:lnTo>
                <a:lnTo>
                  <a:pt x="2371725" y="3324225"/>
                </a:lnTo>
                <a:lnTo>
                  <a:pt x="2305050" y="3371850"/>
                </a:lnTo>
                <a:lnTo>
                  <a:pt x="2219325" y="3414712"/>
                </a:lnTo>
                <a:lnTo>
                  <a:pt x="2143125" y="3433762"/>
                </a:lnTo>
                <a:lnTo>
                  <a:pt x="4762" y="3433762"/>
                </a:lnTo>
                <a:lnTo>
                  <a:pt x="4762" y="2643187"/>
                </a:lnTo>
                <a:lnTo>
                  <a:pt x="71437" y="2447925"/>
                </a:lnTo>
                <a:lnTo>
                  <a:pt x="228600" y="2343150"/>
                </a:lnTo>
                <a:lnTo>
                  <a:pt x="352425" y="2343150"/>
                </a:lnTo>
                <a:lnTo>
                  <a:pt x="400050" y="2390775"/>
                </a:lnTo>
                <a:lnTo>
                  <a:pt x="461962" y="2433637"/>
                </a:lnTo>
                <a:lnTo>
                  <a:pt x="523875" y="2500312"/>
                </a:lnTo>
                <a:lnTo>
                  <a:pt x="652462" y="2543175"/>
                </a:lnTo>
                <a:lnTo>
                  <a:pt x="742950" y="2533650"/>
                </a:lnTo>
                <a:lnTo>
                  <a:pt x="857250" y="2447925"/>
                </a:lnTo>
                <a:lnTo>
                  <a:pt x="909637" y="2362200"/>
                </a:lnTo>
                <a:lnTo>
                  <a:pt x="942975" y="2233612"/>
                </a:lnTo>
                <a:lnTo>
                  <a:pt x="900112" y="1981200"/>
                </a:lnTo>
                <a:lnTo>
                  <a:pt x="809625" y="1890712"/>
                </a:lnTo>
                <a:lnTo>
                  <a:pt x="738187" y="1847850"/>
                </a:lnTo>
                <a:lnTo>
                  <a:pt x="704850" y="1828800"/>
                </a:lnTo>
                <a:lnTo>
                  <a:pt x="595312" y="1843087"/>
                </a:lnTo>
                <a:lnTo>
                  <a:pt x="533400" y="1881187"/>
                </a:lnTo>
                <a:lnTo>
                  <a:pt x="457200" y="1928812"/>
                </a:lnTo>
                <a:lnTo>
                  <a:pt x="319087" y="2019300"/>
                </a:lnTo>
                <a:lnTo>
                  <a:pt x="247650" y="2033587"/>
                </a:lnTo>
                <a:lnTo>
                  <a:pt x="176212" y="2000250"/>
                </a:lnTo>
                <a:lnTo>
                  <a:pt x="109537" y="1952625"/>
                </a:lnTo>
                <a:lnTo>
                  <a:pt x="47625" y="1881187"/>
                </a:lnTo>
                <a:lnTo>
                  <a:pt x="0" y="1714500"/>
                </a:lnTo>
                <a:lnTo>
                  <a:pt x="0" y="933450"/>
                </a:lnTo>
                <a:close/>
              </a:path>
            </a:pathLst>
          </a:custGeom>
          <a:solidFill>
            <a:schemeClr val="bg1">
              <a:lumMod val="65000"/>
              <a:alpha val="74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1" name="מלבן 20"/>
          <p:cNvSpPr/>
          <p:nvPr/>
        </p:nvSpPr>
        <p:spPr>
          <a:xfrm>
            <a:off x="241886" y="323694"/>
            <a:ext cx="611065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1100" cap="all" dirty="0" smtClean="0">
                <a:ln w="9000" cmpd="sng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החלטות</a:t>
            </a:r>
            <a:endParaRPr lang="he-IL" sz="1100" cap="all" dirty="0">
              <a:ln w="9000" cmpd="sng">
                <a:solidFill>
                  <a:schemeClr val="accent1">
                    <a:lumMod val="40000"/>
                    <a:lumOff val="60000"/>
                  </a:schemeClr>
                </a:solidFill>
                <a:prstDash val="solid"/>
              </a:ln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1100" cap="all" dirty="0">
                <a:ln w="9000" cmpd="sng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ממשלה</a:t>
            </a:r>
            <a:endParaRPr lang="he-IL" sz="1100" cap="all" dirty="0">
              <a:ln w="9000" cmpd="sng">
                <a:solidFill>
                  <a:schemeClr val="accent1">
                    <a:lumMod val="40000"/>
                    <a:lumOff val="60000"/>
                  </a:schemeClr>
                </a:solidFill>
                <a:prstDash val="solid"/>
              </a:ln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AutoShape 4" descr="data:image/jpeg;base64,/9j/4AAQSkZJRgABAQAAAQABAAD/2wCEAAkGBw0QDw8NDQ8QDw4PEw8QDQ0QFhYVDg0QFhcWGhgRFRMYHCggGRolGxUWITEhJSkrLi4uGx8zODUsNygvLjcBCgoKDg0OGhAQGzAmHSUrLS0tLy0tLS0rLSstLi0tLS0uKystLysrLS0rLS0tLS0tLSstLS0tLS0rLS8tLS0tLf/AABEIAMgA/QMBEQACEQEDEQH/xAAcAAACAgMBAQAAAAAAAAAAAAAAAgEDBQYHBAj/xABHEAACAgACBQYJCAgGAwEAAAABAgADBBEFEiExUQYHQXGBkRMiMlNhcnOx0jVCUpKhorLBFCMkNGKzwtEVFkOC4fAzRJMX/8QAGwEAAgMBAQEAAAAAAAAAAAAAAAECBAYFAwf/xAA5EQACAQIBCQQKAgICAwAAAAAAAQIDEQQFEiExM0FRcaETUrHRBhQVMjRhgZHB8BYi0uFCoiNy8f/aAAwDAQACEQMRAD8A7jAAgAQA5pzoZHFUAgbKc+9j/ae1Leaz0dS7KpzXgaaUXgO6etkaLNXAUqvAd0WgWauAhVeA7pHQLNXAQqvAd0Qs1cD0aKxllGJwz0Oa3N9CeKcg6s4DKwG9dXW2Hr6J5VbWuUco0qc8PLOW7Qd9kTBGu8v8XbTo696XNb51LrqcmCs6htU9B1SdvdtgX8mQhPFQjUV1/rR1scSfaSTtJ3k7Sesxm5zYrQkVlRwEiKyFIHARBZClRwEQrIu0co/SKNg8s9H8DT1obWPM5GXUvUKvIywrX6I7hNGfF1J8RSi/RHcIErviVsi/RHcIySb4iMq8B3CMldleQG0AAjcRvELE03xOz8grb30fQ+IZmY6+ozbXNYYhcyd+zd6MpwcWoqq1E0+DlOVGLnr/AG3Q2GViycA5T462/FXveWYiyxVR9oqUMQEA6AMppqNOMacc1bl/vrczmJnN1ZKT39N3Qw7KOA7p6HkmysgcB3RkrsXVHAQHdkFRwEB3Z3rm5+SMB7FfeZnMXt58zQ0/cRskrkwgAQAIAEACAHM+c797p9iPxtPalvNb6O7KfNeBpxM9TQiEyIhCZEBCYhGX5DaL/S9J1BhnVhR4d+BYnJR9n2zwqaZJHCy3iMynmredvjMgY/T+jVxWGuwzbrEIB4N0Hvikrqx6UajpzUluPn+xGQsjjJ0LI4/iU5H3RJ3R9Ao1O0pxnxRWTA9BSYhCmAi/Rv7xh/XP4HnrQ2seZycu/AVeRliZpD4shGMCaRWxjJJFbGMkkPgsObrqqFORusrrB+jrMBn2Z5yM5ZkXLgj2pU8+ajxZ3/DUJWiVVjVStVRFG5VUZAdwmabbd2atJJWRZEM45zp6LFGMFyjJMSuv6BYNj/0ntM72T6mfRcX/AMX0Zx8o07TjPjoNJYy6UEhDAZEAIMBo71zc/JGA9ivvMzmL28+ZoqXuI2SVyYQAIAEACABADmXOh+9U+xH42nrS3mt9HdlPmvA0wmehoRCYhCEyIhSZERt/NRjq6sbfQ5AbFV1+BJ6Xq1tZOsqwIH8LTyeiRnMv0ZOMai1LWdZjMuJdaqKzuwVEBZ2Y5KqgZkk9AygNJt2Ws+etM4tbsTiL0GSW22Og3EKWOrmOOWUib/C0nSowpvWlp57zwkxHuKTGIgmIC/Rn7xR65/A09aG1jzORl34CryMoTNIfGUitjGTRWxjJJCMYEki3RmM8BiKMRkSKba7CBvYKwJA6xmJGrDPg48Ue9CfZ1Iy4M+gMNeliJbWwet1DI43MpGYImaaadmahNNXRZEM5TzxaQre7D4ZCC9K2Nbl83wmpqqeByXPtE7eTIONOUnvtb6Xv1/JycozTlGC3aX+DnJnQOeEAIgBBgNHeubn5IwHsV95mcxe3nzNFS9xGySuTCABAAgAQAIAcx50j+10+xH42npT3ms9HdlPmvA0omehoRCZEQpMiIQmIQhO0EEgghlYEhlYHMMCNoIO3MSL06yM4qScZK6Nu0dzkaQqQJatWIy2B3BW0+sV2HuHbInEq5BoSd4ScepiuUXLDHY1fB2stdOeZpqBVWy3a5JJbq3dOURawmTKGGectMuL/ABw8TXiYjoEGAhSYAKYAX6MP7RR65/A09aG1jzORl34CryMkTNKfG0hGMCaRWxjJIrJjJJFbGBJIzPJ/ldjsCNShlerMnwFoLVgneVyIK9O45ZnPIyvWwlOrpevii5QxVSkrLSuBldIc52kLFKVJTRmMjYoLOPV1jkO4zxhk6nF3k2yxLKFRr+qt1NJttZ2Z3Ys7EszsSWZjvJJ3mdApfNiQERAAgMgwA71zc/JGA9ivvMzmL28+ZoqXuI2SVyYQAIAEACABADl/Op+90emnZ2Oc/eJOm9Zq/R6S7Oa33Rol2JRdhO3gNp/47YTqRjrZ3KleFP3mUnGr9Fsuz+88vWIlf16nfU/36li2BhmDn+U9FJNXRZhOM1eLIJiJCExCFJkRCExCIMYCkxCFMAFJgIu0e4W+hmOQDgEncNYFQT6MyJ6UWlUi3xOZlinKpgqkYrTYyFjhfK8XLfnsyPCaVtJXb0Hx2lSnUkoQi3Lgld/ZHjsx69ALencPtlSWUKMXbS+RpKHoplCpHOkox+Unp/6pjU4hX2Dyt+qfKy9HHsnrRxdKq7Ren5lLHZExmCWdVj/XitK819UDGWjmIrYwJJCMYyaEJgMiAEQAIDIgBBgB3bmxxCPojB6jAmtDVYOlHRiCpHQfyIPTM9jYtV5X4mhotOCsW6b5c6MwhKvd4WwZ51UDXYHgTnqg+gkQpYOrU0pWXzIVMTThob0mKwXOnox2C2LiKAf9SxFNY6/BsxHXlkOM9ZZOrJXVny/2QhjKUnbVzN2ouSxVsrZXRwGR0IKOp2hgRsII6ZRaadmWh4gCABADWOWnJFNIis+ENVtWYV8swVO8ESE4XLeFxToN2PFoLm3wGHya4HE2D6eysdSD85GNJLWTq4+pPVoNmOiMIV1Dh6dXdq6i5e6emair2s73uzm/OByMrwy/p2DGrXmBfT81QTlrL6M5DNzXdHbyVj5dqoS36DRSZ6GqEJkRCExCIMAFJgIUwAUmAiDABTAQpOe/bwz6I3KT0NnnClTptuEUr67JK/O2sgmImKT0gkEEEEb1I3EemF2tRCcIzi4yV0zJPZrKlmweEUMQNgDAlWAHDWVppsLVdSkpPWfI8o4VYbFTpLUno5bipjLBTSEJgSIgBEACAyIAEAIgA9dzqGVHZVcZWKpIDjgwG/ticU3dokpSSsmVxkSIDNx5A8uU0dXdhsSS1BZbMMnm2bW8IB/CSFOXEsemUMZhHValHXv/AAdTCV/6WluO4ThnQCABACrFYqqpTZdYlSDe9jBVHadkCUYSm7RV38hqbUdQ6MrowzV1IKsOII3wE01oY8BGpc5mlK6cBZQSDbif1dadOrmCz5cAOniREdTJGHlVxMZLVHS/x93+TjJMRtBCYhEGMBSYhCmAEEwEKYAKTAQpMAIbZv2deyScJJXaPGnWp1G1CSbWuzTtztqFJkT0F27AASSQABvYncB6YWb0IhOcYRc5OyWsyLgKErBB8GoUkbQWzLMQeGszdk02FpOnSUXrPkuUMSsTiZ1Vqb0ctxUTLBUIgBEACAyIAEAIgAQAgbc8tuW/Lo64ElGTV0iIEQgBuHN5yKr0kmIxGJBFKslWHbLy2GsbCPR4yDPiDwlDG4p0mox17/wdXCUP6XkdxnDOgEACAHMOdy5jfhq8zqrW76vRrM2WfXksaNR6PRWZUlvukaXo7SeJwzF8Lc9JO1tQ+Ix4shzVj1gwaOziMJRr7SKfj99ZsB5xtKaurnRn5zwZ1+vytX7IjnewsLe95fdeRq+kMddfYbsRY1tjb3bflwAGwDfsGyROnRo06McymrI8pMR6CmMBSYhCmAEEwEKYAKTARBgBfo1Q19IYZjXzIO46oLDP0ZgT0oq9SKfE5mWJyhgqji9Nj02eN5W3Pfntz9M1DSas9R8kpzlCSnBtPitD+55Hwy9BI/76ZTnk+jJ3tbkaDD+k2UKSs2pf+y0/dNdbk1oE2jfu1unL8uyetHCUqTvFafmVcbljF4xZtWX9eC0Lzf1bAmWTmkQAiABAZEACAEQAIAQYAdq5u9AYFtE4Vnw9TtchstdlBsZ2JzOsdo7N04OLrT7aWnUzQUopQRTpnmxwlpLYd2oJ+afGXsOeffnJ08oVI6JaSFTC056WtJjcBzSV64OKxLPWN9aDLWHDWyGX2yc8pSt/VEIYKnF31nR8Dg6qK0ooRa6qwFRF2KonOlJyd3rLaVi+RAIAEAOU87Z/a6PY/wBbQRqvR/ZT5rwNFJgd8QmREKTAQpiAUmAENnkGIIU7m6D1GJSTdr6SN03YUmMBTABSYCIMAFJgI9Oij+0U+s34GnpQ2sOfmcrLfwNTkXZzUnyZLQVsYyaQhMCREAIgAQAiAwgBEACAEQAgwGjvvNx8kYD2K+8zOYvbz5mhp+4jZJXJhAAgAQAIAEAOUc7h/a6PYf1tEar0f2U+a8DQyYHeFJkRCmMBSYhHRuQXJakU147EoLLbgLKK3GaU1narap2FyMjmd2YAy2k5bKeUJzm6UHaK0P5mcx+NnUm4RdorqbraqspVgGUjIqRmpHAgzjXs7o5q0ajl3L3k5XhmXEYcatNh1WrG6t9/i+g7dnRkZpck4+VV9lUd3uZ38n4uVT/xz0vczTyZ3TqCkwAUmAhSYCPToo/tFPrN+Bp6UNrDn+GcvLXwNTkWZzVHyhIQmBMiAEQAIARAYQAIARACIAEAFMBnfubj5IwHsV95mcxe3nzNDT9xGySuTCABAAgAQAIAcm53j+14f2H9bRGpyBsp814GhkxHeFMQCkwEV3AlWA3kEDrygxS0pnddDYhLMLhrK/Iempl9AKjZMDXi41JJ8WY6cWpNPiekmeQjUOcu9Rggh8p7U1R1Z5mdLJEXLFJrdcv5Oi3XVjlhM2JohSYCFJgBBMBHp0V+8U9bfgaelDbQ5/hnLy18DU5DZzVHypaiIDIgAQAiAwgAQAiAEQAIARAZBgB37m4+SMB7FfeZnMXt58zQ0/cRskrkwgAQAIAEACAHJeeD97w/sP62kXrNTkDZT5rwNCMDvCkxCIMAFJgI6NzX6SL0W4Rv/WYNWejwVpY6vYwfsImVy1QUKyqL/l4oz2UqKhVzlvNzJnFOecs5x9ImzFigeRQoGXF22k+4TUZDoZtJ1Xrej6I7uTKVoOfE1Imdw6QpMBEEwAWAHq0V+8VdbfgaelDbQ5/hnLyz8FU5Eias+VrUEQBACIDCABACIARAAgBEBkQADADv3Nx8kYD2K+8zOYvbz5mhp+4jZJXJhAAgAQAIAEANQ5X8lqcbelltlqeDrCr4PVyObMTnrAzj5Tx9TDTioJO63/8A062T8bPDwaik7vffzMF/+cYPz+J76/gnM9uV+7Hr5l/2xW7sevmQebfB+fxPfX8EPblfux6+Ye2K3dj18xTzcYPz+I76/gi9uV+7Hr5j9r1u7Hr5iHm6wfn8R31/BD27X7sevmP2tV7q6+Zm9A6Bw+CRlo1i1hBstcg2PlnkDkAABmcgB0mc3FYypiZZ0/olqKVevOtLOmZEmVTyNe07yVwmLfwr69duwM9ZA1wN2sCCJewmUq2GWbGzXBlyhi6lFWWr5mJPN9g/PYjvT4Zb9vYjux6+ZZ9pVeC6+Yh5v8J57Ed6fDD29iO7Hr5h7RqcF18xTyAwnnr+9Phi9v4jux6+Y/aFTguvmIeQWE89f3p8MXt/Ed2PXzH7QqcF18ys8jcPU9TpbcW8Iq7dXLJgQfm8DLODy5XlWjeMdGnfw5lLKOLnUws4tLV+7zxDkxT5237nwzofy/GdyH2l/kYDMQf5Xp87b9z4Yfy/GdyH2l/kGYiDyYp87b9z4Yfy7GdyH2l/kGYiDyZp87b9z4Y/5djO5D7S/wAgzEKeTVXnbfu/DD+XYvuQ/wC3mPMRr+LoNdtlRIJrIGsNzAqGBy6NjCbLJePWOw6rWtua+aITjmlM6BAz2F5Pq1dbvYwaxEsAQDJVcBlGZBzORB6N+XRnMdlL0mq0MRKlSgrRdru+v6NHv2aWsf8Ay7V5yz7vwyh/LMX3I9fMMxEHk9V5yz7vwx/yzF9yPXzDMRH+XqvOWfd+GH8rxfcj18wzER/l+rzln3fhj/leL7kevmGYjrfNmxOicGD80W1j1UtsUduSidGNeVddpLW9Og6+Gk5Uk2bPJHuEACABAAgAQAx+P8v/AGj3mZnL20hyZao+79TzmcE9hCYhlZMQxGMRIrYxDEJiJFZMRIQmIZWxiGITESKyYDPJjTtq9rV75bwG2XJ+B4Yz4efIxgiMUQTGBBMYCkwGVXWqis7nJUBZjwUDMmTjFyaS1sErmhPazs1r+VYxdhwz3L2DIdk+uZOwqwuGhSW5aeZ5Td2RLpA2zQGK8Jhgp8vDkVn01tmUPYQ69QWfPvSfBdliFWjql47/AD+pZi7xT4aD2kzMgQTGApgMXOMDofNj8k4X1sV/PtmywuxidLCbGP7vNplgshAAgAQAIAEAMfj/AC/9o95mZy9tIcmWqPu/U8hM4B7lbGIYhMRIrJiGITESRWTESEYxDK2MRIQmAysmIYhMRI8mLO2r2tfvlzAbZcn4FbG/Dz5GOzgjFEGMBSYDFJjAx2ngThb8voMT6o2n7M5cwEoxxVNy1ZyHHWafPr5WIgMz/JPP9pPzdSpf9xfMfYrzK+lco9hBPXd/g9qXuy+hmiZgyQpMBikxgLGB0Xmx+ScL62K/n2zY4XYxOlhNjH93m0ywWQgAQAIAEACAGN0ifHHqj3mZjL+0hyZboe79TxkzgHuVkxEhGMQysmIkIxiGVkxEismIYhMCRWTEMQmIkVsYxnmxJ21e1r98u4HbLk/ArY34efIx+cijEikxjFJjAUmMBTGBq2O0FYhJpGvX81c/HrH0du8DoO/3zdZK9JaXZqlinZr/AJa0+dtKfQjKF9KPPTorEOcvBlR0s+xR+fcDOtW9IMBSjftM58Em/wDRFU3vNlwWGWmsVJmdus7HfY52Z5dAy2AdHpJJmDynlKeOrZ8tCWpcEe2i1lqLTOcApMYCmMCM4xnRubH5JwvrYr+fbNhhdjE6OE2Mf3ebTLBZCABAAgAQAIAYvSh8ceqPeZmMv7SHJlzD+79TwkzPnuITESKyYiQhMQysmIkIxgMrJiJCMYhlZMRIRjGMrYyQzzXnxqva1++XMFtl9fArY74efI8GcijEikxgKTGApMYCkxjIJgApMYCkxjFJjAUmMCCYxi5wA6RzY/JOF9bE/wA+2bDC7GJ0cJsY/u82mWCyEACAHmxOKCnVAzbp4L/z6JzMdlOGGealeXDhzPanSztL1HkbHW9Gp1ZHb262ycmOXqyf9oq31XW78D17CHzLaNJqdlilDxHjIephu7QJ1KGWMNV955r+fnq8Dzlh5LVpPJj71d813AAZ8TtnDyxiqdequzd0lrLFGDjGzPIxnIPYrJiGIxiJFZMRIQmAysmIkITEMrJiJFF94XIb2OeqvHLeSegDj+ZAnrSoyqOy+r4HnWrQowc5vQeGzFv0ao7Cfz/tPZ06a1XfTp/s4NTLlS/9Iq3zu/CxC4xvnLn6V/sf7yPZrcWaGW4S0VY2+a0rz8SHxClkyzyVg7EgjYueQGe8k5D7ZYwyzJZ8ty+57Y7H0HQajJNvh+6DyyBlRSYwIMYCExjIJgApMYCkxjFJjAR2ABJOQG0k7gI0rgRojBaQxxP6DhwagcjiLvFqz9G7PqGZ2jMCdOhk6VTWOnCpU9xaOO4y13I/TFQ1mqovHSMO5DgccrAM+oGe8sktLQ/3oezw1Va1fk/MwGKxS1Zi0PW6+VTYrJcD0AoR7sxKE8JUi7HhJqOvyZ1Pm2pdNFYQWKVYi18j9F7XdT2qwPbNPhlalE6eETVGNzZp7lgIAEAMJr57eO09Z2z59WqOpUlN622zo2toEYzyGIxiGVkxEhCYhlZMRIQmIkVsYDKyYiQjGIYhMRJFbGMZjb2za08GSsehQoc95cfVHCdCCzcOrb3p+hnsuTedCG61/wB+x5yZ5nBFJgMUmMBSYwIJjAUmMYpMAFJjAUmMYpMYCkxgUXYRsRZh8IpIGIuqqdhvCE+Me4Z9kuYGnn1Ugzc5qPFnb8FhK6a0ppUJXWAqINwA/wC75rIpRVkdqMVFWWoujGefF4Gi7V8NVXbqnNfCKrap4jMbDE4p60RlGMtaPRGSCABAAgBhsZX4Ngp3MT4P09Or1ge6YzKeClQquSX9W7p/jy+X1L9OWer7955yZyz0MFpXlVgcOdWy0M+4pV47D0HLYO0z3p4WrU1I9Y0pM92DxqXILEDqD82xWR1PpVhnPOtRnRlmzVmKxYTPEYhMRIrJgMQmIkVkxDEJiJFbGAytjJDPFiVyLN81wusfoOueTH0EEg8MlO4GXaElKDpPmufA5eVMHKvBSh7y6o8rROLi7PWZRq2hlZbo6eA2nuEdj1pUalaWbTi2/wB+warZ5EEE56oOXjZDMgZHfkCeyTjDOvm7i1XybiKEM+S0fJ6hSZEoCkxjFJgApMYCkxjFJjAgmMBSYwJpuauyq6vIvS6WoDuYqfJPAEZjP0z3w9Z0aimOLcWpLcdf0NpejF1C2hs92vWf/JU30HXoP2HeMxtmtpVYVY50HoOvTqRmro9ruFBZiABvJ2Ads9CZgMfyz0fS2qXaz6TVLrKnpz6ezOU546hCWa5fY8ZYiEd5naLksRbK2DI6q6ONqspGYIPDKXE76T1TTV0WQGEACAFGMwlVyNVci2VtlmrbsxtBHAg7QRtBkZRUlaSuiUZOLunpNXxnN/h7Mx+m6RWo/wCj4fWrA4eOrHvJlL2bh73UbfbyLSxtRbl9vIymg+SejsHk2HoXwg/1n8e3sZvJ6hkJahRhD3UeNSvUqe8w04fHX1fzMzfpDtKfJ+JZwvuPmYsmZ4tFbGIkITEMrYxEhCYiSK2MBlbGSQxCZIZWxkkhlD1Id6j+89FOVrX0HnPD0qjvOKb+aTFCgbFAA4AZQu3rPWMVFWirIQnx6vaJ75awm1X18Ctj/hp8jxZzzMOQTGApjAUmMZBjAUmMBSYwFJgMgmMArtZG1kZkYbAykhgOsbZOE5Qd4u3IadtKHvxl1myy22zh4R2bL6xM9J16s1aUm/qNzk9bPPPIR1Hm2uZ9FYQscyPDIPVS2xVHcomuwzvSidHCu9GJs09ywEACABAAgAQAwWnz+sX1fzMyvpDtKfJ+KOhhPcfMxRMzxbKyYhiExEismIZg9I6Zs8MuDwVRxGKbZqjyV6+rpJIA6Z0cHk+VfS9Q5OMFeRl8LyY02Rr23YJW3+C1XYdRYZZHqznbWQINa7MqPHwT0IjE4PEU5DEVhG+kja9T+lWyB7CAfROLjcn1MLL+2lPUy1SrQqq8TzMZTSPUrYyRIRjGkMrYySQysHx6vaJ75awm1X18Cpj/AIafI8mc8zDCkxgKTGMgmMCjE3hADkWLEKiKM2djuUDpM9KdN1JZqEZvR/IjS9yiyx6MIDtWps3tHrZDId/YJ2aeSbr+xYhhasld2XVlWk+TeOwo1sQqPVnl+k0kmtOHhVYZoD9IZqOnLfPLEZMcFeIToThr6fujqYpwQSCMiNhB3g8JyrW0HiIYwIJgApMYC5xjOoc2HyThevE/z7ZrMLsYnQwmxj+7zaZYLIQAIAEACABADAcoT+sT1fzMyvpDtKfJ+KOjg/cfMxDGZ0tiExEismIaKb3IVmG8BiOsCOKu0iSPTzUaNVcPbjmGd2JssXXO9akbV1frBieOzhN/k+ko0k1vOZjqjdTN3I3qXiiYrlMgOFsJ+bqMp4HWA9xI7ZzcrQUsJO+7T1/UWsE2qy+porGYs7hWxjGVsZJIZWxkhiIf1lXtE98tYXaL6+BUyh8NPkeWeRhSCYximMBSYwNi5vdHJbjbL7Bn+i1p4IHcLLS4L9YWvL/dO5kemnnTLWEgnJt7vydLndOiK6BgVYBlYEMp2hgd4I6RADj3KCha8RYieSrMo6TkrFRmek5KJk8bFRrSSOVWSU3YxpMqnkKYwFJjGRADqPNh8k4XrxP8+2azC7GJ0MJsY/u82mWCyEACABAAgAQA1/lGf1ier+cynpFtKfJ+KOjg/cfMwxMzpdKyYhiMYEitjJIZlubu4JXiMEfKotLoONVvjA9etr/ZNxknEKrQS3o5ePhaalxNunUKJrnLLGataUDe51m9Vd3efdOFlzEZtJUlrlr5L/fgdHJ9O8nPh+/vM09jMujrFbGSQysmSGIxkhi1n9ZV7RPfLOF2i+vgU8ofDT5HlznkYUgmMYpMAFMYGzc3+PFeKaltgxChQf401io7i/blOxkiso1HTe/xX+i3hJ2k48TpM0J0Dz6QxQpqe05eKNgO4sdijtJAkZyUYuTE3ZXOMY3EGyxnJJzOwneQNgJmPqzdSblxORKWc2zzmQIikxjIgAsYHU+bD5JwvXif59s1eF2MToYTYx/d5tMsFkIAEACABAAgBrHLPELQq4i4laVAQvlnkxOwao2/ZM7lzCVq0oTgrpJ30r5cTo4KUbON9JqB5V6P88f/AJ2fDM/6hX7vVeZ0M0Q8qsB54/Us+GHqFfu9V5jsKeVGA88fqWfDH6jX7vVeY7CHlNgfOn6lnwx+o1+71XmGg9nIvG24jStduGR/0ZKra8TaVIQqRmoz+lrhNm/IH0zQZGw9Sk3feVMbKPZ2evcdSmgOOady4wrIf0vJmrAVH1FZmryz8YhQTq+nomfyvgKtWaqw06LWOpga8FHMehmjnlBg/On6j/DOJ6pV4dUdO64iHT2E859x/hkvVavDqh50eIh05hfOfdf4Y/VavDqh50eIp01hfOfdf+0fq1Xh1QZ8eJZhdKUPYgRixUtaw1WHiVqzudoG5VY5ejZtnvhsPUVS7XHhwKeUZx9Wnp3Hi/xiji31TIerVOBhO0hxIOl6OLfVMfq1TgHaQ4+Iv+LUcW+qYerVOAdpDj4kHStPFvqmP1eYdpDj4ns0NintxNCYSt7LRbUwyU6tYDgl2PQBlLOEw1TtYvgz0pSzprM0s7lNQdow3K3DPZg7RWruygsK0GbuMiCFHSciSB0kAdMr4qm50pRR5VleDOMWY+tSVbWBByIKkEHqO0TMvDzTsch1Ip2b8Ss6Sq4t3Q7CYu1hx8SP8Rq/i7odhMfaw4+JB0hV/F3R9hMO1hx8SP8AEKv4u6HYzDtYcfE69zYfJOF68T/PtmlwuyidPCbGP7vNplgshAAgB//Z"/>
          <p:cNvSpPr>
            <a:spLocks noChangeAspect="1" noChangeArrowheads="1"/>
          </p:cNvSpPr>
          <p:nvPr/>
        </p:nvSpPr>
        <p:spPr bwMode="auto">
          <a:xfrm>
            <a:off x="12123738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dirty="0"/>
          </a:p>
        </p:txBody>
      </p:sp>
      <p:sp>
        <p:nvSpPr>
          <p:cNvPr id="14" name="מלבן 13"/>
          <p:cNvSpPr/>
          <p:nvPr/>
        </p:nvSpPr>
        <p:spPr>
          <a:xfrm>
            <a:off x="1441775" y="217847"/>
            <a:ext cx="1041241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סוף לשאלה הנצחית בנושא קיום </a:t>
            </a:r>
            <a:r>
              <a:rPr lang="he-IL" sz="3600" b="1" dirty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החלטות ממשלה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538" y="1101488"/>
            <a:ext cx="8505197" cy="4583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7668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jpeg;base64,/9j/4AAQSkZJRgABAQAAAQABAAD/2wCEAAkGBw0QDw8NDQ8QDw4PEw8QDQ0QFhYVDg0QFhcWGhgRFRMYHCggGRolGxUWITEhJSkrLi4uGx8zODUsNygvLjcBCgoKDg0OGhAQGzAmHSUrLS0tLy0tLS0rLSstLi0tLS0uKystLysrLS0rLS0tLS0tLSstLS0tLS0rLS8tLS0tLf/AABEIAMgA/QMBEQACEQEDEQH/xAAcAAACAgMBAQAAAAAAAAAAAAAAAgEDBQYHBAj/xABHEAACAgACBQYJCAgGAwEAAAABAgADBBEFEiExUQYHQXGBkRMiMlNhcnOx0jVCUpKhorLBFCMkNGKzwtEVFkOC4fAzRJMX/8QAGwEAAgMBAQEAAAAAAAAAAAAAAAECBAYFAwf/xAA5EQACAQIBCQQKAgICAwAAAAAAAQIDEQQFEiExM0FRcaETUrHRBhQVMjRhgZHB8BYi0uFCoiNy8f/aAAwDAQACEQMRAD8A7jAAgAQA5pzoZHFUAgbKc+9j/ae1Leaz0dS7KpzXgaaUXgO6etkaLNXAUqvAd0WgWauAhVeA7pHQLNXAQqvAd0Qs1cD0aKxllGJwz0Oa3N9CeKcg6s4DKwG9dXW2Hr6J5VbWuUco0qc8PLOW7Qd9kTBGu8v8XbTo696XNb51LrqcmCs6htU9B1SdvdtgX8mQhPFQjUV1/rR1scSfaSTtJ3k7Sesxm5zYrQkVlRwEiKyFIHARBZClRwEQrIu0co/SKNg8s9H8DT1obWPM5GXUvUKvIywrX6I7hNGfF1J8RSi/RHcIErviVsi/RHcIySb4iMq8B3CMldleQG0AAjcRvELE03xOz8grb30fQ+IZmY6+ozbXNYYhcyd+zd6MpwcWoqq1E0+DlOVGLnr/AG3Q2GViycA5T462/FXveWYiyxVR9oqUMQEA6AMppqNOMacc1bl/vrczmJnN1ZKT39N3Qw7KOA7p6HkmysgcB3RkrsXVHAQHdkFRwEB3Z3rm5+SMB7FfeZnMXt58zQ0/cRskrkwgAQAIAEACAHM+c797p9iPxtPalvNb6O7KfNeBpxM9TQiEyIhCZEBCYhGX5DaL/S9J1BhnVhR4d+BYnJR9n2zwqaZJHCy3iMynmredvjMgY/T+jVxWGuwzbrEIB4N0Hvikrqx6UajpzUluPn+xGQsjjJ0LI4/iU5H3RJ3R9Ao1O0pxnxRWTA9BSYhCmAi/Rv7xh/XP4HnrQ2seZycu/AVeRliZpD4shGMCaRWxjJJFbGMkkPgsObrqqFORusrrB+jrMBn2Z5yM5ZkXLgj2pU8+ajxZ3/DUJWiVVjVStVRFG5VUZAdwmabbd2atJJWRZEM45zp6LFGMFyjJMSuv6BYNj/0ntM72T6mfRcX/AMX0Zx8o07TjPjoNJYy6UEhDAZEAIMBo71zc/JGA9ivvMzmL28+ZoqXuI2SVyYQAIAEACABADmXOh+9U+xH42nrS3mt9HdlPmvA0wmehoRCYhCEyIhSZERt/NRjq6sbfQ5AbFV1+BJ6Xq1tZOsqwIH8LTyeiRnMv0ZOMai1LWdZjMuJdaqKzuwVEBZ2Y5KqgZkk9AygNJt2Ws+etM4tbsTiL0GSW22Og3EKWOrmOOWUib/C0nSowpvWlp57zwkxHuKTGIgmIC/Rn7xR65/A09aG1jzORl34CryMoTNIfGUitjGTRWxjJJCMYEki3RmM8BiKMRkSKba7CBvYKwJA6xmJGrDPg48Ue9CfZ1Iy4M+gMNeliJbWwet1DI43MpGYImaaadmahNNXRZEM5TzxaQre7D4ZCC9K2Nbl83wmpqqeByXPtE7eTIONOUnvtb6Xv1/JycozTlGC3aX+DnJnQOeEAIgBBgNHeubn5IwHsV95mcxe3nzNFS9xGySuTCABAAgAQAIAcx50j+10+xH42npT3ms9HdlPmvA0omehoRCZEQpMiIQmIQhO0EEgghlYEhlYHMMCNoIO3MSL06yM4qScZK6Nu0dzkaQqQJatWIy2B3BW0+sV2HuHbInEq5BoSd4ScepiuUXLDHY1fB2stdOeZpqBVWy3a5JJbq3dOURawmTKGGectMuL/ABw8TXiYjoEGAhSYAKYAX6MP7RR65/A09aG1jzORl34CryMkTNKfG0hGMCaRWxjJIrJjJJFbGBJIzPJ/ldjsCNShlerMnwFoLVgneVyIK9O45ZnPIyvWwlOrpevii5QxVSkrLSuBldIc52kLFKVJTRmMjYoLOPV1jkO4zxhk6nF3k2yxLKFRr+qt1NJttZ2Z3Ys7EszsSWZjvJJ3mdApfNiQERAAgMgwA71zc/JGA9ivvMzmL28+ZoqXuI2SVyYQAIAEACABADl/Op+90emnZ2Oc/eJOm9Zq/R6S7Oa33Rol2JRdhO3gNp/47YTqRjrZ3KleFP3mUnGr9Fsuz+88vWIlf16nfU/36li2BhmDn+U9FJNXRZhOM1eLIJiJCExCFJkRCExCIMYCkxCFMAFJgIu0e4W+hmOQDgEncNYFQT6MyJ6UWlUi3xOZlinKpgqkYrTYyFjhfK8XLfnsyPCaVtJXb0Hx2lSnUkoQi3Lgld/ZHjsx69ALencPtlSWUKMXbS+RpKHoplCpHOkox+Unp/6pjU4hX2Dyt+qfKy9HHsnrRxdKq7Ren5lLHZExmCWdVj/XitK819UDGWjmIrYwJJCMYyaEJgMiAEQAIDIgBBgB3bmxxCPojB6jAmtDVYOlHRiCpHQfyIPTM9jYtV5X4mhotOCsW6b5c6MwhKvd4WwZ51UDXYHgTnqg+gkQpYOrU0pWXzIVMTThob0mKwXOnox2C2LiKAf9SxFNY6/BsxHXlkOM9ZZOrJXVny/2QhjKUnbVzN2ouSxVsrZXRwGR0IKOp2hgRsII6ZRaadmWh4gCABADWOWnJFNIis+ENVtWYV8swVO8ESE4XLeFxToN2PFoLm3wGHya4HE2D6eysdSD85GNJLWTq4+pPVoNmOiMIV1Dh6dXdq6i5e6emair2s73uzm/OByMrwy/p2DGrXmBfT81QTlrL6M5DNzXdHbyVj5dqoS36DRSZ6GqEJkRCExCIMAFJgIUwAUmAiDABTAQpOe/bwz6I3KT0NnnClTptuEUr67JK/O2sgmImKT0gkEEEEb1I3EemF2tRCcIzi4yV0zJPZrKlmweEUMQNgDAlWAHDWVppsLVdSkpPWfI8o4VYbFTpLUno5bipjLBTSEJgSIgBEACAyIAEAIgA9dzqGVHZVcZWKpIDjgwG/ticU3dokpSSsmVxkSIDNx5A8uU0dXdhsSS1BZbMMnm2bW8IB/CSFOXEsemUMZhHValHXv/AAdTCV/6WluO4ThnQCABACrFYqqpTZdYlSDe9jBVHadkCUYSm7RV38hqbUdQ6MrowzV1IKsOII3wE01oY8BGpc5mlK6cBZQSDbif1dadOrmCz5cAOniREdTJGHlVxMZLVHS/x93+TjJMRtBCYhEGMBSYhCmAEEwEKYAKTAQpMAIbZv2deyScJJXaPGnWp1G1CSbWuzTtztqFJkT0F27AASSQABvYncB6YWb0IhOcYRc5OyWsyLgKErBB8GoUkbQWzLMQeGszdk02FpOnSUXrPkuUMSsTiZ1Vqb0ctxUTLBUIgBEACAyIAEAIgAQAgbc8tuW/Lo64ElGTV0iIEQgBuHN5yKr0kmIxGJBFKslWHbLy2GsbCPR4yDPiDwlDG4p0mox17/wdXCUP6XkdxnDOgEACAHMOdy5jfhq8zqrW76vRrM2WfXksaNR6PRWZUlvukaXo7SeJwzF8Lc9JO1tQ+Ix4shzVj1gwaOziMJRr7SKfj99ZsB5xtKaurnRn5zwZ1+vytX7IjnewsLe95fdeRq+kMddfYbsRY1tjb3bflwAGwDfsGyROnRo06McymrI8pMR6CmMBSYhCmAEEwEKYAKTARBgBfo1Q19IYZjXzIO46oLDP0ZgT0oq9SKfE5mWJyhgqji9Nj02eN5W3Pfntz9M1DSas9R8kpzlCSnBtPitD+55Hwy9BI/76ZTnk+jJ3tbkaDD+k2UKSs2pf+y0/dNdbk1oE2jfu1unL8uyetHCUqTvFafmVcbljF4xZtWX9eC0Lzf1bAmWTmkQAiABAZEACAEQAIAQYAdq5u9AYFtE4Vnw9TtchstdlBsZ2JzOsdo7N04OLrT7aWnUzQUopQRTpnmxwlpLYd2oJ+afGXsOeffnJ08oVI6JaSFTC056WtJjcBzSV64OKxLPWN9aDLWHDWyGX2yc8pSt/VEIYKnF31nR8Dg6qK0ooRa6qwFRF2KonOlJyd3rLaVi+RAIAEAOU87Z/a6PY/wBbQRqvR/ZT5rwNFJgd8QmREKTAQpiAUmAENnkGIIU7m6D1GJSTdr6SN03YUmMBTABSYCIMAFJgI9Oij+0U+s34GnpQ2sOfmcrLfwNTkXZzUnyZLQVsYyaQhMCREAIgAQAiAwgBEACAEQAgwGjvvNx8kYD2K+8zOYvbz5mhp+4jZJXJhAAgAQAIAEAOUc7h/a6PYf1tEar0f2U+a8DQyYHeFJkRCmMBSYhHRuQXJakU147EoLLbgLKK3GaU1narap2FyMjmd2YAy2k5bKeUJzm6UHaK0P5mcx+NnUm4RdorqbraqspVgGUjIqRmpHAgzjXs7o5q0ajl3L3k5XhmXEYcatNh1WrG6t9/i+g7dnRkZpck4+VV9lUd3uZ38n4uVT/xz0vczTyZ3TqCkwAUmAhSYCPToo/tFPrN+Bp6UNrDn+GcvLXwNTkWZzVHyhIQmBMiAEQAIARAYQAIARACIAEAFMBnfubj5IwHsV95mcxe3nzNDT9xGySuTCABAAgAQAIAcm53j+14f2H9bRGpyBsp814GhkxHeFMQCkwEV3AlWA3kEDrygxS0pnddDYhLMLhrK/Iempl9AKjZMDXi41JJ8WY6cWpNPiekmeQjUOcu9Rggh8p7U1R1Z5mdLJEXLFJrdcv5Oi3XVjlhM2JohSYCFJgBBMBHp0V+8U9bfgaelDbQ5/hnLy18DU5DZzVHypaiIDIgAQAiAwgAQAiAEQAIARAZBgB37m4+SMB7FfeZnMXt58zQ0/cRskrkwgAQAIAEACAHJeeD97w/sP62kXrNTkDZT5rwNCMDvCkxCIMAFJgI6NzX6SL0W4Rv/WYNWejwVpY6vYwfsImVy1QUKyqL/l4oz2UqKhVzlvNzJnFOecs5x9ImzFigeRQoGXF22k+4TUZDoZtJ1Xrej6I7uTKVoOfE1Imdw6QpMBEEwAWAHq0V+8VdbfgaelDbQ5/hnLyz8FU5Eias+VrUEQBACIDCABACIARAAgBEBkQADADv3Nx8kYD2K+8zOYvbz5mhp+4jZJXJhAAgAQAIAEANQ5X8lqcbelltlqeDrCr4PVyObMTnrAzj5Tx9TDTioJO63/8A062T8bPDwaik7vffzMF/+cYPz+J76/gnM9uV+7Hr5l/2xW7sevmQebfB+fxPfX8EPblfux6+Ye2K3dj18xTzcYPz+I76/gi9uV+7Hr5j9r1u7Hr5iHm6wfn8R31/BD27X7sevmP2tV7q6+Zm9A6Bw+CRlo1i1hBstcg2PlnkDkAABmcgB0mc3FYypiZZ0/olqKVevOtLOmZEmVTyNe07yVwmLfwr69duwM9ZA1wN2sCCJewmUq2GWbGzXBlyhi6lFWWr5mJPN9g/PYjvT4Zb9vYjux6+ZZ9pVeC6+Yh5v8J57Ed6fDD29iO7Hr5h7RqcF18xTyAwnnr+9Phi9v4jux6+Y/aFTguvmIeQWE89f3p8MXt/Ed2PXzH7QqcF18ys8jcPU9TpbcW8Iq7dXLJgQfm8DLODy5XlWjeMdGnfw5lLKOLnUws4tLV+7zxDkxT5237nwzofy/GdyH2l/kYDMQf5Xp87b9z4Yfy/GdyH2l/kGYiDyYp87b9z4Yfy7GdyH2l/kGYiDyZp87b9z4Y/5djO5D7S/wAgzEKeTVXnbfu/DD+XYvuQ/wC3mPMRr+LoNdtlRIJrIGsNzAqGBy6NjCbLJePWOw6rWtua+aITjmlM6BAz2F5Pq1dbvYwaxEsAQDJVcBlGZBzORB6N+XRnMdlL0mq0MRKlSgrRdru+v6NHv2aWsf8Ay7V5yz7vwyh/LMX3I9fMMxEHk9V5yz7vwx/yzF9yPXzDMRH+XqvOWfd+GH8rxfcj18wzER/l+rzln3fhj/leL7kevmGYjrfNmxOicGD80W1j1UtsUduSidGNeVddpLW9Og6+Gk5Uk2bPJHuEACABAAgAQAx+P8v/AGj3mZnL20hyZao+79TzmcE9hCYhlZMQxGMRIrYxDEJiJFZMRIQmIZWxiGITESKyYDPJjTtq9rV75bwG2XJ+B4Yz4efIxgiMUQTGBBMYCkwGVXWqis7nJUBZjwUDMmTjFyaS1sErmhPazs1r+VYxdhwz3L2DIdk+uZOwqwuGhSW5aeZ5Td2RLpA2zQGK8Jhgp8vDkVn01tmUPYQ69QWfPvSfBdliFWjql47/AD+pZi7xT4aD2kzMgQTGApgMXOMDofNj8k4X1sV/PtmywuxidLCbGP7vNplgshAAgAQAIAEAMfj/AC/9o95mZy9tIcmWqPu/U8hM4B7lbGIYhMRIrJiGITESRWTESEYxDK2MRIQmAysmIYhMRI8mLO2r2tfvlzAbZcn4FbG/Dz5GOzgjFEGMBSYDFJjAx2ngThb8voMT6o2n7M5cwEoxxVNy1ZyHHWafPr5WIgMz/JPP9pPzdSpf9xfMfYrzK+lco9hBPXd/g9qXuy+hmiZgyQpMBikxgLGB0Xmx+ScL62K/n2zY4XYxOlhNjH93m0ywWQgAQAIAEACAGN0ifHHqj3mZjL+0hyZboe79TxkzgHuVkxEhGMQysmIkIxiGVkxEismIYhMCRWTEMQmIkVsYxnmxJ21e1r98u4HbLk/ArY34efIx+cijEikxjFJjAUmMBTGBq2O0FYhJpGvX81c/HrH0du8DoO/3zdZK9JaXZqlinZr/AJa0+dtKfQjKF9KPPTorEOcvBlR0s+xR+fcDOtW9IMBSjftM58Em/wDRFU3vNlwWGWmsVJmdus7HfY52Z5dAy2AdHpJJmDynlKeOrZ8tCWpcEe2i1lqLTOcApMYCmMCM4xnRubH5JwvrYr+fbNhhdjE6OE2Mf3ebTLBZCABAAgAQAIAYvSh8ceqPeZmMv7SHJlzD+79TwkzPnuITESKyYiQhMQysmIkIxgMrJiJCMYhlZMRIRjGMrYyQzzXnxqva1++XMFtl9fArY74efI8GcijEikxgKTGApMYCkxjIJgApMYCkxjFJjAUmMCCYxi5wA6RzY/JOF9bE/wA+2bDC7GJ0cJsY/u82mWCyEACAHmxOKCnVAzbp4L/z6JzMdlOGGealeXDhzPanSztL1HkbHW9Gp1ZHb262ycmOXqyf9oq31XW78D17CHzLaNJqdlilDxHjIephu7QJ1KGWMNV955r+fnq8Dzlh5LVpPJj71d813AAZ8TtnDyxiqdequzd0lrLFGDjGzPIxnIPYrJiGIxiJFZMRIQmAysmIkITEMrJiJFF94XIb2OeqvHLeSegDj+ZAnrSoyqOy+r4HnWrQowc5vQeGzFv0ao7Cfz/tPZ06a1XfTp/s4NTLlS/9Iq3zu/CxC4xvnLn6V/sf7yPZrcWaGW4S0VY2+a0rz8SHxClkyzyVg7EgjYueQGe8k5D7ZYwyzJZ8ty+57Y7H0HQajJNvh+6DyyBlRSYwIMYCExjIJgApMYCkxjFJjAR2ABJOQG0k7gI0rgRojBaQxxP6DhwagcjiLvFqz9G7PqGZ2jMCdOhk6VTWOnCpU9xaOO4y13I/TFQ1mqovHSMO5DgccrAM+oGe8sktLQ/3oezw1Va1fk/MwGKxS1Zi0PW6+VTYrJcD0AoR7sxKE8JUi7HhJqOvyZ1Pm2pdNFYQWKVYi18j9F7XdT2qwPbNPhlalE6eETVGNzZp7lgIAEAMJr57eO09Z2z59WqOpUlN622zo2toEYzyGIxiGVkxEhCYhlZMRIQmIkVsYDKyYiQjGIYhMRJFbGMZjb2za08GSsehQoc95cfVHCdCCzcOrb3p+hnsuTedCG61/wB+x5yZ5nBFJgMUmMBSYwIJjAUmMYpMAFJjAUmMYpMYCkxgUXYRsRZh8IpIGIuqqdhvCE+Me4Z9kuYGnn1Ugzc5qPFnb8FhK6a0ppUJXWAqINwA/wC75rIpRVkdqMVFWWoujGefF4Gi7V8NVXbqnNfCKrap4jMbDE4p60RlGMtaPRGSCABAAgBhsZX4Ngp3MT4P09Or1ge6YzKeClQquSX9W7p/jy+X1L9OWer7955yZyz0MFpXlVgcOdWy0M+4pV47D0HLYO0z3p4WrU1I9Y0pM92DxqXILEDqD82xWR1PpVhnPOtRnRlmzVmKxYTPEYhMRIrJgMQmIkVkxDEJiJFbGAytjJDPFiVyLN81wusfoOueTH0EEg8MlO4GXaElKDpPmufA5eVMHKvBSh7y6o8rROLi7PWZRq2hlZbo6eA2nuEdj1pUalaWbTi2/wB+warZ5EEE56oOXjZDMgZHfkCeyTjDOvm7i1XybiKEM+S0fJ6hSZEoCkxjFJgApMYCkxjFJjAgmMBSYwJpuauyq6vIvS6WoDuYqfJPAEZjP0z3w9Z0aimOLcWpLcdf0NpejF1C2hs92vWf/JU30HXoP2HeMxtmtpVYVY50HoOvTqRmro9ruFBZiABvJ2Ads9CZgMfyz0fS2qXaz6TVLrKnpz6ezOU546hCWa5fY8ZYiEd5naLksRbK2DI6q6ONqspGYIPDKXE76T1TTV0WQGEACAFGMwlVyNVci2VtlmrbsxtBHAg7QRtBkZRUlaSuiUZOLunpNXxnN/h7Mx+m6RWo/wCj4fWrA4eOrHvJlL2bh73UbfbyLSxtRbl9vIymg+SejsHk2HoXwg/1n8e3sZvJ6hkJahRhD3UeNSvUqe8w04fHX1fzMzfpDtKfJ+JZwvuPmYsmZ4tFbGIkITEMrYxEhCYiSK2MBlbGSQxCZIZWxkkhlD1Id6j+89FOVrX0HnPD0qjvOKb+aTFCgbFAA4AZQu3rPWMVFWirIQnx6vaJ75awm1X18Ctj/hp8jxZzzMOQTGApjAUmMZBjAUmMBSYwFJgMgmMArtZG1kZkYbAykhgOsbZOE5Qd4u3IadtKHvxl1myy22zh4R2bL6xM9J16s1aUm/qNzk9bPPPIR1Hm2uZ9FYQscyPDIPVS2xVHcomuwzvSidHCu9GJs09ywEACABAAgAQAwWnz+sX1fzMyvpDtKfJ+KOhhPcfMxRMzxbKyYhiExEismIZg9I6Zs8MuDwVRxGKbZqjyV6+rpJIA6Z0cHk+VfS9Q5OMFeRl8LyY02Rr23YJW3+C1XYdRYZZHqznbWQINa7MqPHwT0IjE4PEU5DEVhG+kja9T+lWyB7CAfROLjcn1MLL+2lPUy1SrQqq8TzMZTSPUrYyRIRjGkMrYySQysHx6vaJ75awm1X18Cpj/AIafI8mc8zDCkxgKTGMgmMCjE3hADkWLEKiKM2djuUDpM9KdN1JZqEZvR/IjS9yiyx6MIDtWps3tHrZDId/YJ2aeSbr+xYhhasld2XVlWk+TeOwo1sQqPVnl+k0kmtOHhVYZoD9IZqOnLfPLEZMcFeIToThr6fujqYpwQSCMiNhB3g8JyrW0HiIYwIJgApMYC5xjOoc2HyThevE/z7ZrMLsYnQwmxj+7zaZYLIQAIAEACABADAcoT+sT1fzMyvpDtKfJ+KOjg/cfMxDGZ0tiExEismIaKb3IVmG8BiOsCOKu0iSPTzUaNVcPbjmGd2JssXXO9akbV1frBieOzhN/k+ko0k1vOZjqjdTN3I3qXiiYrlMgOFsJ+bqMp4HWA9xI7ZzcrQUsJO+7T1/UWsE2qy+porGYs7hWxjGVsZJIZWxkhiIf1lXtE98tYXaL6+BUyh8NPkeWeRhSCYximMBSYwNi5vdHJbjbL7Bn+i1p4IHcLLS4L9YWvL/dO5kemnnTLWEgnJt7vydLndOiK6BgVYBlYEMp2hgd4I6RADj3KCha8RYieSrMo6TkrFRmek5KJk8bFRrSSOVWSU3YxpMqnkKYwFJjGRADqPNh8k4XrxP8+2azC7GJ0MJsY/u82mWCyEACABAAgAQA1/lGf1ier+cynpFtKfJ+KOjg/cfMwxMzpdKyYhiMYEitjJIZlubu4JXiMEfKotLoONVvjA9etr/ZNxknEKrQS3o5ePhaalxNunUKJrnLLGataUDe51m9Vd3efdOFlzEZtJUlrlr5L/fgdHJ9O8nPh+/vM09jMujrFbGSQysmSGIxkhi1n9ZV7RPfLOF2i+vgU8ofDT5HlznkYUgmMYpMAFMYGzc3+PFeKaltgxChQf401io7i/blOxkiso1HTe/xX+i3hJ2k48TpM0J0Dz6QxQpqe05eKNgO4sdijtJAkZyUYuTE3ZXOMY3EGyxnJJzOwneQNgJmPqzdSblxORKWc2zzmQIikxjIgAsYHU+bD5JwvXif59s1eF2MToYTYx/d5tMsFkIAEACABAAgBrHLPELQq4i4laVAQvlnkxOwao2/ZM7lzCVq0oTgrpJ30r5cTo4KUbON9JqB5V6P88f/AJ2fDM/6hX7vVeZ0M0Q8qsB54/Us+GHqFfu9V5jsKeVGA88fqWfDH6jX7vVeY7CHlNgfOn6lnwx+o1+71XmGg9nIvG24jStduGR/0ZKra8TaVIQqRmoz+lrhNm/IH0zQZGw9Sk3feVMbKPZ2evcdSmgOOady4wrIf0vJmrAVH1FZmryz8YhQTq+nomfyvgKtWaqw06LWOpga8FHMehmjnlBg/On6j/DOJ6pV4dUdO64iHT2E859x/hkvVavDqh50eIh05hfOfdf4Y/VavDqh50eIp01hfOfdf+0fq1Xh1QZ8eJZhdKUPYgRixUtaw1WHiVqzudoG5VY5ejZtnvhsPUVS7XHhwKeUZx9Wnp3Hi/xiji31TIerVOBhO0hxIOl6OLfVMfq1TgHaQ4+Iv+LUcW+qYerVOAdpDj4kHStPFvqmP1eYdpDj4ns0NintxNCYSt7LRbUwyU6tYDgl2PQBlLOEw1TtYvgz0pSzprM0s7lNQdow3K3DPZg7RWruygsK0GbuMiCFHSciSB0kAdMr4qm50pRR5VleDOMWY+tSVbWBByIKkEHqO0TMvDzTsch1Ip2b8Ss6Sq4t3Q7CYu1hx8SP8Rq/i7odhMfaw4+JB0hV/F3R9hMO1hx8SP8AEKv4u6HYzDtYcfE69zYfJOF68T/PtmlwuyidPCbGP7vNplgshAAgB//Z"/>
          <p:cNvSpPr>
            <a:spLocks noChangeAspect="1" noChangeArrowheads="1"/>
          </p:cNvSpPr>
          <p:nvPr/>
        </p:nvSpPr>
        <p:spPr bwMode="auto">
          <a:xfrm>
            <a:off x="11971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dirty="0"/>
          </a:p>
        </p:txBody>
      </p:sp>
      <p:sp>
        <p:nvSpPr>
          <p:cNvPr id="3" name="AutoShape 4" descr="data:image/jpeg;base64,/9j/4AAQSkZJRgABAQAAAQABAAD/2wCEAAkGBw0QDw8NDQ8QDw4PEw8QDQ0QFhYVDg0QFhcWGhgRFRMYHCggGRolGxUWITEhJSkrLi4uGx8zODUsNygvLjcBCgoKDg0OGhAQGzAmHSUrLS0tLy0tLS0rLSstLi0tLS0uKystLysrLS0rLS0tLS0tLSstLS0tLS0rLS8tLS0tLf/AABEIAMgA/QMBEQACEQEDEQH/xAAcAAACAgMBAQAAAAAAAAAAAAAAAgEDBQYHBAj/xABHEAACAgACBQYJCAgGAwEAAAABAgADBBEFEiExUQYHQXGBkRMiMlNhcnOx0jVCUpKhorLBFCMkNGKzwtEVFkOC4fAzRJMX/8QAGwEAAgMBAQEAAAAAAAAAAAAAAAECBAYFAwf/xAA5EQACAQIBCQQKAgICAwAAAAAAAQIDEQQFEiExM0FRcaETUrHRBhQVMjRhgZHB8BYi0uFCoiNy8f/aAAwDAQACEQMRAD8A7jAAgAQA5pzoZHFUAgbKc+9j/ae1Leaz0dS7KpzXgaaUXgO6etkaLNXAUqvAd0WgWauAhVeA7pHQLNXAQqvAd0Qs1cD0aKxllGJwz0Oa3N9CeKcg6s4DKwG9dXW2Hr6J5VbWuUco0qc8PLOW7Qd9kTBGu8v8XbTo696XNb51LrqcmCs6htU9B1SdvdtgX8mQhPFQjUV1/rR1scSfaSTtJ3k7Sesxm5zYrQkVlRwEiKyFIHARBZClRwEQrIu0co/SKNg8s9H8DT1obWPM5GXUvUKvIywrX6I7hNGfF1J8RSi/RHcIErviVsi/RHcIySb4iMq8B3CMldleQG0AAjcRvELE03xOz8grb30fQ+IZmY6+ozbXNYYhcyd+zd6MpwcWoqq1E0+DlOVGLnr/AG3Q2GViycA5T462/FXveWYiyxVR9oqUMQEA6AMppqNOMacc1bl/vrczmJnN1ZKT39N3Qw7KOA7p6HkmysgcB3RkrsXVHAQHdkFRwEB3Z3rm5+SMB7FfeZnMXt58zQ0/cRskrkwgAQAIAEACAHM+c797p9iPxtPalvNb6O7KfNeBpxM9TQiEyIhCZEBCYhGX5DaL/S9J1BhnVhR4d+BYnJR9n2zwqaZJHCy3iMynmredvjMgY/T+jVxWGuwzbrEIB4N0Hvikrqx6UajpzUluPn+xGQsjjJ0LI4/iU5H3RJ3R9Ao1O0pxnxRWTA9BSYhCmAi/Rv7xh/XP4HnrQ2seZycu/AVeRliZpD4shGMCaRWxjJJFbGMkkPgsObrqqFORusrrB+jrMBn2Z5yM5ZkXLgj2pU8+ajxZ3/DUJWiVVjVStVRFG5VUZAdwmabbd2atJJWRZEM45zp6LFGMFyjJMSuv6BYNj/0ntM72T6mfRcX/AMX0Zx8o07TjPjoNJYy6UEhDAZEAIMBo71zc/JGA9ivvMzmL28+ZoqXuI2SVyYQAIAEACABADmXOh+9U+xH42nrS3mt9HdlPmvA0wmehoRCYhCEyIhSZERt/NRjq6sbfQ5AbFV1+BJ6Xq1tZOsqwIH8LTyeiRnMv0ZOMai1LWdZjMuJdaqKzuwVEBZ2Y5KqgZkk9AygNJt2Ws+etM4tbsTiL0GSW22Og3EKWOrmOOWUib/C0nSowpvWlp57zwkxHuKTGIgmIC/Rn7xR65/A09aG1jzORl34CryMoTNIfGUitjGTRWxjJJCMYEki3RmM8BiKMRkSKba7CBvYKwJA6xmJGrDPg48Ue9CfZ1Iy4M+gMNeliJbWwet1DI43MpGYImaaadmahNNXRZEM5TzxaQre7D4ZCC9K2Nbl83wmpqqeByXPtE7eTIONOUnvtb6Xv1/JycozTlGC3aX+DnJnQOeEAIgBBgNHeubn5IwHsV95mcxe3nzNFS9xGySuTCABAAgAQAIAcx50j+10+xH42npT3ms9HdlPmvA0omehoRCZEQpMiIQmIQhO0EEgghlYEhlYHMMCNoIO3MSL06yM4qScZK6Nu0dzkaQqQJatWIy2B3BW0+sV2HuHbInEq5BoSd4ScepiuUXLDHY1fB2stdOeZpqBVWy3a5JJbq3dOURawmTKGGectMuL/ABw8TXiYjoEGAhSYAKYAX6MP7RR65/A09aG1jzORl34CryMkTNKfG0hGMCaRWxjJIrJjJJFbGBJIzPJ/ldjsCNShlerMnwFoLVgneVyIK9O45ZnPIyvWwlOrpevii5QxVSkrLSuBldIc52kLFKVJTRmMjYoLOPV1jkO4zxhk6nF3k2yxLKFRr+qt1NJttZ2Z3Ys7EszsSWZjvJJ3mdApfNiQERAAgMgwA71zc/JGA9ivvMzmL28+ZoqXuI2SVyYQAIAEACABADl/Op+90emnZ2Oc/eJOm9Zq/R6S7Oa33Rol2JRdhO3gNp/47YTqRjrZ3KleFP3mUnGr9Fsuz+88vWIlf16nfU/36li2BhmDn+U9FJNXRZhOM1eLIJiJCExCFJkRCExCIMYCkxCFMAFJgIu0e4W+hmOQDgEncNYFQT6MyJ6UWlUi3xOZlinKpgqkYrTYyFjhfK8XLfnsyPCaVtJXb0Hx2lSnUkoQi3Lgld/ZHjsx69ALencPtlSWUKMXbS+RpKHoplCpHOkox+Unp/6pjU4hX2Dyt+qfKy9HHsnrRxdKq7Ren5lLHZExmCWdVj/XitK819UDGWjmIrYwJJCMYyaEJgMiAEQAIDIgBBgB3bmxxCPojB6jAmtDVYOlHRiCpHQfyIPTM9jYtV5X4mhotOCsW6b5c6MwhKvd4WwZ51UDXYHgTnqg+gkQpYOrU0pWXzIVMTThob0mKwXOnox2C2LiKAf9SxFNY6/BsxHXlkOM9ZZOrJXVny/2QhjKUnbVzN2ouSxVsrZXRwGR0IKOp2hgRsII6ZRaadmWh4gCABADWOWnJFNIis+ENVtWYV8swVO8ESE4XLeFxToN2PFoLm3wGHya4HE2D6eysdSD85GNJLWTq4+pPVoNmOiMIV1Dh6dXdq6i5e6emair2s73uzm/OByMrwy/p2DGrXmBfT81QTlrL6M5DNzXdHbyVj5dqoS36DRSZ6GqEJkRCExCIMAFJgIUwAUmAiDABTAQpOe/bwz6I3KT0NnnClTptuEUr67JK/O2sgmImKT0gkEEEEb1I3EemF2tRCcIzi4yV0zJPZrKlmweEUMQNgDAlWAHDWVppsLVdSkpPWfI8o4VYbFTpLUno5bipjLBTSEJgSIgBEACAyIAEAIgA9dzqGVHZVcZWKpIDjgwG/ticU3dokpSSsmVxkSIDNx5A8uU0dXdhsSS1BZbMMnm2bW8IB/CSFOXEsemUMZhHValHXv/AAdTCV/6WluO4ThnQCABACrFYqqpTZdYlSDe9jBVHadkCUYSm7RV38hqbUdQ6MrowzV1IKsOII3wE01oY8BGpc5mlK6cBZQSDbif1dadOrmCz5cAOniREdTJGHlVxMZLVHS/x93+TjJMRtBCYhEGMBSYhCmAEEwEKYAKTAQpMAIbZv2deyScJJXaPGnWp1G1CSbWuzTtztqFJkT0F27AASSQABvYncB6YWb0IhOcYRc5OyWsyLgKErBB8GoUkbQWzLMQeGszdk02FpOnSUXrPkuUMSsTiZ1Vqb0ctxUTLBUIgBEACAyIAEAIgAQAgbc8tuW/Lo64ElGTV0iIEQgBuHN5yKr0kmIxGJBFKslWHbLy2GsbCPR4yDPiDwlDG4p0mox17/wdXCUP6XkdxnDOgEACAHMOdy5jfhq8zqrW76vRrM2WfXksaNR6PRWZUlvukaXo7SeJwzF8Lc9JO1tQ+Ix4shzVj1gwaOziMJRr7SKfj99ZsB5xtKaurnRn5zwZ1+vytX7IjnewsLe95fdeRq+kMddfYbsRY1tjb3bflwAGwDfsGyROnRo06McymrI8pMR6CmMBSYhCmAEEwEKYAKTARBgBfo1Q19IYZjXzIO46oLDP0ZgT0oq9SKfE5mWJyhgqji9Nj02eN5W3Pfntz9M1DSas9R8kpzlCSnBtPitD+55Hwy9BI/76ZTnk+jJ3tbkaDD+k2UKSs2pf+y0/dNdbk1oE2jfu1unL8uyetHCUqTvFafmVcbljF4xZtWX9eC0Lzf1bAmWTmkQAiABAZEACAEQAIAQYAdq5u9AYFtE4Vnw9TtchstdlBsZ2JzOsdo7N04OLrT7aWnUzQUopQRTpnmxwlpLYd2oJ+afGXsOeffnJ08oVI6JaSFTC056WtJjcBzSV64OKxLPWN9aDLWHDWyGX2yc8pSt/VEIYKnF31nR8Dg6qK0ooRa6qwFRF2KonOlJyd3rLaVi+RAIAEAOU87Z/a6PY/wBbQRqvR/ZT5rwNFJgd8QmREKTAQpiAUmAENnkGIIU7m6D1GJSTdr6SN03YUmMBTABSYCIMAFJgI9Oij+0U+s34GnpQ2sOfmcrLfwNTkXZzUnyZLQVsYyaQhMCREAIgAQAiAwgBEACAEQAgwGjvvNx8kYD2K+8zOYvbz5mhp+4jZJXJhAAgAQAIAEAOUc7h/a6PYf1tEar0f2U+a8DQyYHeFJkRCmMBSYhHRuQXJakU147EoLLbgLKK3GaU1narap2FyMjmd2YAy2k5bKeUJzm6UHaK0P5mcx+NnUm4RdorqbraqspVgGUjIqRmpHAgzjXs7o5q0ajl3L3k5XhmXEYcatNh1WrG6t9/i+g7dnRkZpck4+VV9lUd3uZ38n4uVT/xz0vczTyZ3TqCkwAUmAhSYCPToo/tFPrN+Bp6UNrDn+GcvLXwNTkWZzVHyhIQmBMiAEQAIARAYQAIARACIAEAFMBnfubj5IwHsV95mcxe3nzNDT9xGySuTCABAAgAQAIAcm53j+14f2H9bRGpyBsp814GhkxHeFMQCkwEV3AlWA3kEDrygxS0pnddDYhLMLhrK/Iempl9AKjZMDXi41JJ8WY6cWpNPiekmeQjUOcu9Rggh8p7U1R1Z5mdLJEXLFJrdcv5Oi3XVjlhM2JohSYCFJgBBMBHp0V+8U9bfgaelDbQ5/hnLy18DU5DZzVHypaiIDIgAQAiAwgAQAiAEQAIARAZBgB37m4+SMB7FfeZnMXt58zQ0/cRskrkwgAQAIAEACAHJeeD97w/sP62kXrNTkDZT5rwNCMDvCkxCIMAFJgI6NzX6SL0W4Rv/WYNWejwVpY6vYwfsImVy1QUKyqL/l4oz2UqKhVzlvNzJnFOecs5x9ImzFigeRQoGXF22k+4TUZDoZtJ1Xrej6I7uTKVoOfE1Imdw6QpMBEEwAWAHq0V+8VdbfgaelDbQ5/hnLyz8FU5Eias+VrUEQBACIDCABACIARAAgBEBkQADADv3Nx8kYD2K+8zOYvbz5mhp+4jZJXJhAAgAQAIAEANQ5X8lqcbelltlqeDrCr4PVyObMTnrAzj5Tx9TDTioJO63/8A062T8bPDwaik7vffzMF/+cYPz+J76/gnM9uV+7Hr5l/2xW7sevmQebfB+fxPfX8EPblfux6+Ye2K3dj18xTzcYPz+I76/gi9uV+7Hr5j9r1u7Hr5iHm6wfn8R31/BD27X7sevmP2tV7q6+Zm9A6Bw+CRlo1i1hBstcg2PlnkDkAABmcgB0mc3FYypiZZ0/olqKVevOtLOmZEmVTyNe07yVwmLfwr69duwM9ZA1wN2sCCJewmUq2GWbGzXBlyhi6lFWWr5mJPN9g/PYjvT4Zb9vYjux6+ZZ9pVeC6+Yh5v8J57Ed6fDD29iO7Hr5h7RqcF18xTyAwnnr+9Phi9v4jux6+Y/aFTguvmIeQWE89f3p8MXt/Ed2PXzH7QqcF18ys8jcPU9TpbcW8Iq7dXLJgQfm8DLODy5XlWjeMdGnfw5lLKOLnUws4tLV+7zxDkxT5237nwzofy/GdyH2l/kYDMQf5Xp87b9z4Yfy/GdyH2l/kGYiDyYp87b9z4Yfy7GdyH2l/kGYiDyZp87b9z4Y/5djO5D7S/wAgzEKeTVXnbfu/DD+XYvuQ/wC3mPMRr+LoNdtlRIJrIGsNzAqGBy6NjCbLJePWOw6rWtua+aITjmlM6BAz2F5Pq1dbvYwaxEsAQDJVcBlGZBzORB6N+XRnMdlL0mq0MRKlSgrRdru+v6NHv2aWsf8Ay7V5yz7vwyh/LMX3I9fMMxEHk9V5yz7vwx/yzF9yPXzDMRH+XqvOWfd+GH8rxfcj18wzER/l+rzln3fhj/leL7kevmGYjrfNmxOicGD80W1j1UtsUduSidGNeVddpLW9Og6+Gk5Uk2bPJHuEACABAAgAQAx+P8v/AGj3mZnL20hyZao+79TzmcE9hCYhlZMQxGMRIrYxDEJiJFZMRIQmIZWxiGITESKyYDPJjTtq9rV75bwG2XJ+B4Yz4efIxgiMUQTGBBMYCkwGVXWqis7nJUBZjwUDMmTjFyaS1sErmhPazs1r+VYxdhwz3L2DIdk+uZOwqwuGhSW5aeZ5Td2RLpA2zQGK8Jhgp8vDkVn01tmUPYQ69QWfPvSfBdliFWjql47/AD+pZi7xT4aD2kzMgQTGApgMXOMDofNj8k4X1sV/PtmywuxidLCbGP7vNplgshAAgAQAIAEAMfj/AC/9o95mZy9tIcmWqPu/U8hM4B7lbGIYhMRIrJiGITESRWTESEYxDK2MRIQmAysmIYhMRI8mLO2r2tfvlzAbZcn4FbG/Dz5GOzgjFEGMBSYDFJjAx2ngThb8voMT6o2n7M5cwEoxxVNy1ZyHHWafPr5WIgMz/JPP9pPzdSpf9xfMfYrzK+lco9hBPXd/g9qXuy+hmiZgyQpMBikxgLGB0Xmx+ScL62K/n2zY4XYxOlhNjH93m0ywWQgAQAIAEACAGN0ifHHqj3mZjL+0hyZboe79TxkzgHuVkxEhGMQysmIkIxiGVkxEismIYhMCRWTEMQmIkVsYxnmxJ21e1r98u4HbLk/ArY34efIx+cijEikxjFJjAUmMBTGBq2O0FYhJpGvX81c/HrH0du8DoO/3zdZK9JaXZqlinZr/AJa0+dtKfQjKF9KPPTorEOcvBlR0s+xR+fcDOtW9IMBSjftM58Em/wDRFU3vNlwWGWmsVJmdus7HfY52Z5dAy2AdHpJJmDynlKeOrZ8tCWpcEe2i1lqLTOcApMYCmMCM4xnRubH5JwvrYr+fbNhhdjE6OE2Mf3ebTLBZCABAAgAQAIAYvSh8ceqPeZmMv7SHJlzD+79TwkzPnuITESKyYiQhMQysmIkIxgMrJiJCMYhlZMRIRjGMrYyQzzXnxqva1++XMFtl9fArY74efI8GcijEikxgKTGApMYCkxjIJgApMYCkxjFJjAUmMCCYxi5wA6RzY/JOF9bE/wA+2bDC7GJ0cJsY/u82mWCyEACAHmxOKCnVAzbp4L/z6JzMdlOGGealeXDhzPanSztL1HkbHW9Gp1ZHb262ycmOXqyf9oq31XW78D17CHzLaNJqdlilDxHjIephu7QJ1KGWMNV955r+fnq8Dzlh5LVpPJj71d813AAZ8TtnDyxiqdequzd0lrLFGDjGzPIxnIPYrJiGIxiJFZMRIQmAysmIkITEMrJiJFF94XIb2OeqvHLeSegDj+ZAnrSoyqOy+r4HnWrQowc5vQeGzFv0ao7Cfz/tPZ06a1XfTp/s4NTLlS/9Iq3zu/CxC4xvnLn6V/sf7yPZrcWaGW4S0VY2+a0rz8SHxClkyzyVg7EgjYueQGe8k5D7ZYwyzJZ8ty+57Y7H0HQajJNvh+6DyyBlRSYwIMYCExjIJgApMYCkxjFJjAR2ABJOQG0k7gI0rgRojBaQxxP6DhwagcjiLvFqz9G7PqGZ2jMCdOhk6VTWOnCpU9xaOO4y13I/TFQ1mqovHSMO5DgccrAM+oGe8sktLQ/3oezw1Va1fk/MwGKxS1Zi0PW6+VTYrJcD0AoR7sxKE8JUi7HhJqOvyZ1Pm2pdNFYQWKVYi18j9F7XdT2qwPbNPhlalE6eETVGNzZp7lgIAEAMJr57eO09Z2z59WqOpUlN622zo2toEYzyGIxiGVkxEhCYhlZMRIQmIkVsYDKyYiQjGIYhMRJFbGMZjb2za08GSsehQoc95cfVHCdCCzcOrb3p+hnsuTedCG61/wB+x5yZ5nBFJgMUmMBSYwIJjAUmMYpMAFJjAUmMYpMYCkxgUXYRsRZh8IpIGIuqqdhvCE+Me4Z9kuYGnn1Ugzc5qPFnb8FhK6a0ppUJXWAqINwA/wC75rIpRVkdqMVFWWoujGefF4Gi7V8NVXbqnNfCKrap4jMbDE4p60RlGMtaPRGSCABAAgBhsZX4Ngp3MT4P09Or1ge6YzKeClQquSX9W7p/jy+X1L9OWer7955yZyz0MFpXlVgcOdWy0M+4pV47D0HLYO0z3p4WrU1I9Y0pM92DxqXILEDqD82xWR1PpVhnPOtRnRlmzVmKxYTPEYhMRIrJgMQmIkVkxDEJiJFbGAytjJDPFiVyLN81wusfoOueTH0EEg8MlO4GXaElKDpPmufA5eVMHKvBSh7y6o8rROLi7PWZRq2hlZbo6eA2nuEdj1pUalaWbTi2/wB+warZ5EEE56oOXjZDMgZHfkCeyTjDOvm7i1XybiKEM+S0fJ6hSZEoCkxjFJgApMYCkxjFJjAgmMBSYwJpuauyq6vIvS6WoDuYqfJPAEZjP0z3w9Z0aimOLcWpLcdf0NpejF1C2hs92vWf/JU30HXoP2HeMxtmtpVYVY50HoOvTqRmro9ruFBZiABvJ2Ads9CZgMfyz0fS2qXaz6TVLrKnpz6ezOU546hCWa5fY8ZYiEd5naLksRbK2DI6q6ONqspGYIPDKXE76T1TTV0WQGEACAFGMwlVyNVci2VtlmrbsxtBHAg7QRtBkZRUlaSuiUZOLunpNXxnN/h7Mx+m6RWo/wCj4fWrA4eOrHvJlL2bh73UbfbyLSxtRbl9vIymg+SejsHk2HoXwg/1n8e3sZvJ6hkJahRhD3UeNSvUqe8w04fHX1fzMzfpDtKfJ+JZwvuPmYsmZ4tFbGIkITEMrYxEhCYiSK2MBlbGSQxCZIZWxkkhlD1Id6j+89FOVrX0HnPD0qjvOKb+aTFCgbFAA4AZQu3rPWMVFWirIQnx6vaJ75awm1X18Ctj/hp8jxZzzMOQTGApjAUmMZBjAUmMBSYwFJgMgmMArtZG1kZkYbAykhgOsbZOE5Qd4u3IadtKHvxl1myy22zh4R2bL6xM9J16s1aUm/qNzk9bPPPIR1Hm2uZ9FYQscyPDIPVS2xVHcomuwzvSidHCu9GJs09ywEACABAAgAQAwWnz+sX1fzMyvpDtKfJ+KOhhPcfMxRMzxbKyYhiExEismIZg9I6Zs8MuDwVRxGKbZqjyV6+rpJIA6Z0cHk+VfS9Q5OMFeRl8LyY02Rr23YJW3+C1XYdRYZZHqznbWQINa7MqPHwT0IjE4PEU5DEVhG+kja9T+lWyB7CAfROLjcn1MLL+2lPUy1SrQqq8TzMZTSPUrYyRIRjGkMrYySQysHx6vaJ75awm1X18Cpj/AIafI8mc8zDCkxgKTGMgmMCjE3hADkWLEKiKM2djuUDpM9KdN1JZqEZvR/IjS9yiyx6MIDtWps3tHrZDId/YJ2aeSbr+xYhhasld2XVlWk+TeOwo1sQqPVnl+k0kmtOHhVYZoD9IZqOnLfPLEZMcFeIToThr6fujqYpwQSCMiNhB3g8JyrW0HiIYwIJgApMYC5xjOoc2HyThevE/z7ZrMLsYnQwmxj+7zaZYLIQAIAEACABADAcoT+sT1fzMyvpDtKfJ+KOjg/cfMxDGZ0tiExEismIaKb3IVmG8BiOsCOKu0iSPTzUaNVcPbjmGd2JssXXO9akbV1frBieOzhN/k+ko0k1vOZjqjdTN3I3qXiiYrlMgOFsJ+bqMp4HWA9xI7ZzcrQUsJO+7T1/UWsE2qy+porGYs7hWxjGVsZJIZWxkhiIf1lXtE98tYXaL6+BUyh8NPkeWeRhSCYximMBSYwNi5vdHJbjbL7Bn+i1p4IHcLLS4L9YWvL/dO5kemnnTLWEgnJt7vydLndOiK6BgVYBlYEMp2hgd4I6RADj3KCha8RYieSrMo6TkrFRmek5KJk8bFRrSSOVWSU3YxpMqnkKYwFJjGRADqPNh8k4XrxP8+2azC7GJ0MJsY/u82mWCyEACABAAgAQA1/lGf1ier+cynpFtKfJ+KOjg/cfMwxMzpdKyYhiMYEitjJIZlubu4JXiMEfKotLoONVvjA9etr/ZNxknEKrQS3o5ePhaalxNunUKJrnLLGataUDe51m9Vd3efdOFlzEZtJUlrlr5L/fgdHJ9O8nPh+/vM09jMujrFbGSQysmSGIxkhi1n9ZV7RPfLOF2i+vgU8ofDT5HlznkYUgmMYpMAFMYGzc3+PFeKaltgxChQf401io7i/blOxkiso1HTe/xX+i3hJ2k48TpM0J0Dz6QxQpqe05eKNgO4sdijtJAkZyUYuTE3ZXOMY3EGyxnJJzOwneQNgJmPqzdSblxORKWc2zzmQIikxjIgAsYHU+bD5JwvXif59s1eF2MToYTYx/d5tMsFkIAEACABAAgBrHLPELQq4i4laVAQvlnkxOwao2/ZM7lzCVq0oTgrpJ30r5cTo4KUbON9JqB5V6P88f/AJ2fDM/6hX7vVeZ0M0Q8qsB54/Us+GHqFfu9V5jsKeVGA88fqWfDH6jX7vVeY7CHlNgfOn6lnwx+o1+71XmGg9nIvG24jStduGR/0ZKra8TaVIQqRmoz+lrhNm/IH0zQZGw9Sk3feVMbKPZ2evcdSmgOOady4wrIf0vJmrAVH1FZmryz8YhQTq+nomfyvgKtWaqw06LWOpga8FHMehmjnlBg/On6j/DOJ6pV4dUdO64iHT2E859x/hkvVavDqh50eIh05hfOfdf4Y/VavDqh50eIp01hfOfdf+0fq1Xh1QZ8eJZhdKUPYgRixUtaw1WHiVqzudoG5VY5ejZtnvhsPUVS7XHhwKeUZx9Wnp3Hi/xiji31TIerVOBhO0hxIOl6OLfVMfq1TgHaQ4+Iv+LUcW+qYerVOAdpDj4kHStPFvqmP1eYdpDj4ns0NintxNCYSt7LRbUwyU6tYDgl2PQBlLOEw1TtYvgz0pSzprM0s7lNQdow3K3DPZg7RWruygsK0GbuMiCFHSciSB0kAdMr4qm50pRR5VleDOMWY+tSVbWBByIKkEHqO0TMvDzTsch1Ip2b8Ss6Sq4t3Q7CYu1hx8SP8Rq/i7odhMfaw4+JB0hV/F3R9hMO1hx8SP8AEKv4u6HYzDtYcfE69zYfJOF68T/PtmlwuyidPCbGP7vNplgshAAgB//Z"/>
          <p:cNvSpPr>
            <a:spLocks noChangeAspect="1" noChangeArrowheads="1"/>
          </p:cNvSpPr>
          <p:nvPr/>
        </p:nvSpPr>
        <p:spPr bwMode="auto">
          <a:xfrm>
            <a:off x="12123738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3113" y="1084022"/>
            <a:ext cx="8302070" cy="4284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מלבן 26"/>
          <p:cNvSpPr/>
          <p:nvPr/>
        </p:nvSpPr>
        <p:spPr>
          <a:xfrm>
            <a:off x="1441775" y="217847"/>
            <a:ext cx="1041241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סוף לשאלה הנצחית בנושא קיום </a:t>
            </a:r>
            <a:r>
              <a:rPr lang="he-IL" sz="3600" b="1" dirty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החלטות ממשלה</a:t>
            </a:r>
          </a:p>
        </p:txBody>
      </p:sp>
      <p:grpSp>
        <p:nvGrpSpPr>
          <p:cNvPr id="12" name="קבוצה 11"/>
          <p:cNvGrpSpPr/>
          <p:nvPr/>
        </p:nvGrpSpPr>
        <p:grpSpPr>
          <a:xfrm>
            <a:off x="241886" y="213021"/>
            <a:ext cx="1507829" cy="1448594"/>
            <a:chOff x="241886" y="213021"/>
            <a:chExt cx="1507829" cy="1448594"/>
          </a:xfrm>
        </p:grpSpPr>
        <p:sp>
          <p:nvSpPr>
            <p:cNvPr id="13" name="צורה חופשית 12"/>
            <p:cNvSpPr/>
            <p:nvPr/>
          </p:nvSpPr>
          <p:spPr>
            <a:xfrm>
              <a:off x="761489" y="213021"/>
              <a:ext cx="988226" cy="731896"/>
            </a:xfrm>
            <a:custGeom>
              <a:avLst/>
              <a:gdLst>
                <a:gd name="connsiteX0" fmla="*/ 933450 w 3422650"/>
                <a:gd name="connsiteY0" fmla="*/ 6350 h 2514600"/>
                <a:gd name="connsiteX1" fmla="*/ 920750 w 3422650"/>
                <a:gd name="connsiteY1" fmla="*/ 774700 h 2514600"/>
                <a:gd name="connsiteX2" fmla="*/ 914400 w 3422650"/>
                <a:gd name="connsiteY2" fmla="*/ 850900 h 2514600"/>
                <a:gd name="connsiteX3" fmla="*/ 889000 w 3422650"/>
                <a:gd name="connsiteY3" fmla="*/ 946150 h 2514600"/>
                <a:gd name="connsiteX4" fmla="*/ 838200 w 3422650"/>
                <a:gd name="connsiteY4" fmla="*/ 1009650 h 2514600"/>
                <a:gd name="connsiteX5" fmla="*/ 793750 w 3422650"/>
                <a:gd name="connsiteY5" fmla="*/ 1054100 h 2514600"/>
                <a:gd name="connsiteX6" fmla="*/ 666750 w 3422650"/>
                <a:gd name="connsiteY6" fmla="*/ 1104900 h 2514600"/>
                <a:gd name="connsiteX7" fmla="*/ 558800 w 3422650"/>
                <a:gd name="connsiteY7" fmla="*/ 1092200 h 2514600"/>
                <a:gd name="connsiteX8" fmla="*/ 476250 w 3422650"/>
                <a:gd name="connsiteY8" fmla="*/ 1035050 h 2514600"/>
                <a:gd name="connsiteX9" fmla="*/ 361950 w 3422650"/>
                <a:gd name="connsiteY9" fmla="*/ 920750 h 2514600"/>
                <a:gd name="connsiteX10" fmla="*/ 304800 w 3422650"/>
                <a:gd name="connsiteY10" fmla="*/ 895350 h 2514600"/>
                <a:gd name="connsiteX11" fmla="*/ 260350 w 3422650"/>
                <a:gd name="connsiteY11" fmla="*/ 889000 h 2514600"/>
                <a:gd name="connsiteX12" fmla="*/ 139700 w 3422650"/>
                <a:gd name="connsiteY12" fmla="*/ 927100 h 2514600"/>
                <a:gd name="connsiteX13" fmla="*/ 95250 w 3422650"/>
                <a:gd name="connsiteY13" fmla="*/ 965200 h 2514600"/>
                <a:gd name="connsiteX14" fmla="*/ 44450 w 3422650"/>
                <a:gd name="connsiteY14" fmla="*/ 1022350 h 2514600"/>
                <a:gd name="connsiteX15" fmla="*/ 19050 w 3422650"/>
                <a:gd name="connsiteY15" fmla="*/ 1092200 h 2514600"/>
                <a:gd name="connsiteX16" fmla="*/ 0 w 3422650"/>
                <a:gd name="connsiteY16" fmla="*/ 1187450 h 2514600"/>
                <a:gd name="connsiteX17" fmla="*/ 0 w 3422650"/>
                <a:gd name="connsiteY17" fmla="*/ 1320800 h 2514600"/>
                <a:gd name="connsiteX18" fmla="*/ 25400 w 3422650"/>
                <a:gd name="connsiteY18" fmla="*/ 1435100 h 2514600"/>
                <a:gd name="connsiteX19" fmla="*/ 69850 w 3422650"/>
                <a:gd name="connsiteY19" fmla="*/ 1517650 h 2514600"/>
                <a:gd name="connsiteX20" fmla="*/ 114300 w 3422650"/>
                <a:gd name="connsiteY20" fmla="*/ 1568450 h 2514600"/>
                <a:gd name="connsiteX21" fmla="*/ 215900 w 3422650"/>
                <a:gd name="connsiteY21" fmla="*/ 1612900 h 2514600"/>
                <a:gd name="connsiteX22" fmla="*/ 304800 w 3422650"/>
                <a:gd name="connsiteY22" fmla="*/ 1619250 h 2514600"/>
                <a:gd name="connsiteX23" fmla="*/ 400050 w 3422650"/>
                <a:gd name="connsiteY23" fmla="*/ 1574800 h 2514600"/>
                <a:gd name="connsiteX24" fmla="*/ 520700 w 3422650"/>
                <a:gd name="connsiteY24" fmla="*/ 1466850 h 2514600"/>
                <a:gd name="connsiteX25" fmla="*/ 622300 w 3422650"/>
                <a:gd name="connsiteY25" fmla="*/ 1403350 h 2514600"/>
                <a:gd name="connsiteX26" fmla="*/ 698500 w 3422650"/>
                <a:gd name="connsiteY26" fmla="*/ 1416050 h 2514600"/>
                <a:gd name="connsiteX27" fmla="*/ 800100 w 3422650"/>
                <a:gd name="connsiteY27" fmla="*/ 1466850 h 2514600"/>
                <a:gd name="connsiteX28" fmla="*/ 895350 w 3422650"/>
                <a:gd name="connsiteY28" fmla="*/ 1568450 h 2514600"/>
                <a:gd name="connsiteX29" fmla="*/ 927100 w 3422650"/>
                <a:gd name="connsiteY29" fmla="*/ 1720850 h 2514600"/>
                <a:gd name="connsiteX30" fmla="*/ 933450 w 3422650"/>
                <a:gd name="connsiteY30" fmla="*/ 2514600 h 2514600"/>
                <a:gd name="connsiteX31" fmla="*/ 1739900 w 3422650"/>
                <a:gd name="connsiteY31" fmla="*/ 2495550 h 2514600"/>
                <a:gd name="connsiteX32" fmla="*/ 1835150 w 3422650"/>
                <a:gd name="connsiteY32" fmla="*/ 2470150 h 2514600"/>
                <a:gd name="connsiteX33" fmla="*/ 1968500 w 3422650"/>
                <a:gd name="connsiteY33" fmla="*/ 2374900 h 2514600"/>
                <a:gd name="connsiteX34" fmla="*/ 2012950 w 3422650"/>
                <a:gd name="connsiteY34" fmla="*/ 2266950 h 2514600"/>
                <a:gd name="connsiteX35" fmla="*/ 2019300 w 3422650"/>
                <a:gd name="connsiteY35" fmla="*/ 2165350 h 2514600"/>
                <a:gd name="connsiteX36" fmla="*/ 1974850 w 3422650"/>
                <a:gd name="connsiteY36" fmla="*/ 2095500 h 2514600"/>
                <a:gd name="connsiteX37" fmla="*/ 1905000 w 3422650"/>
                <a:gd name="connsiteY37" fmla="*/ 2019300 h 2514600"/>
                <a:gd name="connsiteX38" fmla="*/ 1841500 w 3422650"/>
                <a:gd name="connsiteY38" fmla="*/ 1955800 h 2514600"/>
                <a:gd name="connsiteX39" fmla="*/ 1809750 w 3422650"/>
                <a:gd name="connsiteY39" fmla="*/ 1784350 h 2514600"/>
                <a:gd name="connsiteX40" fmla="*/ 1847850 w 3422650"/>
                <a:gd name="connsiteY40" fmla="*/ 1682750 h 2514600"/>
                <a:gd name="connsiteX41" fmla="*/ 1949450 w 3422650"/>
                <a:gd name="connsiteY41" fmla="*/ 1625600 h 2514600"/>
                <a:gd name="connsiteX42" fmla="*/ 2044700 w 3422650"/>
                <a:gd name="connsiteY42" fmla="*/ 1587500 h 2514600"/>
                <a:gd name="connsiteX43" fmla="*/ 2178050 w 3422650"/>
                <a:gd name="connsiteY43" fmla="*/ 1568450 h 2514600"/>
                <a:gd name="connsiteX44" fmla="*/ 2266950 w 3422650"/>
                <a:gd name="connsiteY44" fmla="*/ 1568450 h 2514600"/>
                <a:gd name="connsiteX45" fmla="*/ 2336800 w 3422650"/>
                <a:gd name="connsiteY45" fmla="*/ 1600200 h 2514600"/>
                <a:gd name="connsiteX46" fmla="*/ 2457450 w 3422650"/>
                <a:gd name="connsiteY46" fmla="*/ 1657350 h 2514600"/>
                <a:gd name="connsiteX47" fmla="*/ 2540000 w 3422650"/>
                <a:gd name="connsiteY47" fmla="*/ 1778000 h 2514600"/>
                <a:gd name="connsiteX48" fmla="*/ 2527300 w 3422650"/>
                <a:gd name="connsiteY48" fmla="*/ 1885950 h 2514600"/>
                <a:gd name="connsiteX49" fmla="*/ 2489200 w 3422650"/>
                <a:gd name="connsiteY49" fmla="*/ 1974850 h 2514600"/>
                <a:gd name="connsiteX50" fmla="*/ 2406650 w 3422650"/>
                <a:gd name="connsiteY50" fmla="*/ 2063750 h 2514600"/>
                <a:gd name="connsiteX51" fmla="*/ 2317750 w 3422650"/>
                <a:gd name="connsiteY51" fmla="*/ 2235200 h 2514600"/>
                <a:gd name="connsiteX52" fmla="*/ 2355850 w 3422650"/>
                <a:gd name="connsiteY52" fmla="*/ 2343150 h 2514600"/>
                <a:gd name="connsiteX53" fmla="*/ 2438400 w 3422650"/>
                <a:gd name="connsiteY53" fmla="*/ 2425700 h 2514600"/>
                <a:gd name="connsiteX54" fmla="*/ 2540000 w 3422650"/>
                <a:gd name="connsiteY54" fmla="*/ 2470150 h 2514600"/>
                <a:gd name="connsiteX55" fmla="*/ 2641600 w 3422650"/>
                <a:gd name="connsiteY55" fmla="*/ 2501900 h 2514600"/>
                <a:gd name="connsiteX56" fmla="*/ 3422650 w 3422650"/>
                <a:gd name="connsiteY56" fmla="*/ 2501900 h 2514600"/>
                <a:gd name="connsiteX57" fmla="*/ 3422650 w 3422650"/>
                <a:gd name="connsiteY57" fmla="*/ 349250 h 2514600"/>
                <a:gd name="connsiteX58" fmla="*/ 3352800 w 3422650"/>
                <a:gd name="connsiteY58" fmla="*/ 196850 h 2514600"/>
                <a:gd name="connsiteX59" fmla="*/ 3302000 w 3422650"/>
                <a:gd name="connsiteY59" fmla="*/ 127000 h 2514600"/>
                <a:gd name="connsiteX60" fmla="*/ 3175000 w 3422650"/>
                <a:gd name="connsiteY60" fmla="*/ 44450 h 2514600"/>
                <a:gd name="connsiteX61" fmla="*/ 3086100 w 3422650"/>
                <a:gd name="connsiteY61" fmla="*/ 0 h 2514600"/>
                <a:gd name="connsiteX62" fmla="*/ 933450 w 3422650"/>
                <a:gd name="connsiteY62" fmla="*/ 6350 h 2514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3422650" h="2514600">
                  <a:moveTo>
                    <a:pt x="933450" y="6350"/>
                  </a:moveTo>
                  <a:lnTo>
                    <a:pt x="920750" y="774700"/>
                  </a:lnTo>
                  <a:lnTo>
                    <a:pt x="914400" y="850900"/>
                  </a:lnTo>
                  <a:lnTo>
                    <a:pt x="889000" y="946150"/>
                  </a:lnTo>
                  <a:lnTo>
                    <a:pt x="838200" y="1009650"/>
                  </a:lnTo>
                  <a:lnTo>
                    <a:pt x="793750" y="1054100"/>
                  </a:lnTo>
                  <a:lnTo>
                    <a:pt x="666750" y="1104900"/>
                  </a:lnTo>
                  <a:lnTo>
                    <a:pt x="558800" y="1092200"/>
                  </a:lnTo>
                  <a:lnTo>
                    <a:pt x="476250" y="1035050"/>
                  </a:lnTo>
                  <a:lnTo>
                    <a:pt x="361950" y="920750"/>
                  </a:lnTo>
                  <a:lnTo>
                    <a:pt x="304800" y="895350"/>
                  </a:lnTo>
                  <a:lnTo>
                    <a:pt x="260350" y="889000"/>
                  </a:lnTo>
                  <a:lnTo>
                    <a:pt x="139700" y="927100"/>
                  </a:lnTo>
                  <a:lnTo>
                    <a:pt x="95250" y="965200"/>
                  </a:lnTo>
                  <a:lnTo>
                    <a:pt x="44450" y="1022350"/>
                  </a:lnTo>
                  <a:lnTo>
                    <a:pt x="19050" y="1092200"/>
                  </a:lnTo>
                  <a:lnTo>
                    <a:pt x="0" y="1187450"/>
                  </a:lnTo>
                  <a:lnTo>
                    <a:pt x="0" y="1320800"/>
                  </a:lnTo>
                  <a:lnTo>
                    <a:pt x="25400" y="1435100"/>
                  </a:lnTo>
                  <a:lnTo>
                    <a:pt x="69850" y="1517650"/>
                  </a:lnTo>
                  <a:lnTo>
                    <a:pt x="114300" y="1568450"/>
                  </a:lnTo>
                  <a:lnTo>
                    <a:pt x="215900" y="1612900"/>
                  </a:lnTo>
                  <a:lnTo>
                    <a:pt x="304800" y="1619250"/>
                  </a:lnTo>
                  <a:lnTo>
                    <a:pt x="400050" y="1574800"/>
                  </a:lnTo>
                  <a:lnTo>
                    <a:pt x="520700" y="1466850"/>
                  </a:lnTo>
                  <a:lnTo>
                    <a:pt x="622300" y="1403350"/>
                  </a:lnTo>
                  <a:lnTo>
                    <a:pt x="698500" y="1416050"/>
                  </a:lnTo>
                  <a:lnTo>
                    <a:pt x="800100" y="1466850"/>
                  </a:lnTo>
                  <a:lnTo>
                    <a:pt x="895350" y="1568450"/>
                  </a:lnTo>
                  <a:lnTo>
                    <a:pt x="927100" y="1720850"/>
                  </a:lnTo>
                  <a:cubicBezTo>
                    <a:pt x="929217" y="1985433"/>
                    <a:pt x="931333" y="2250017"/>
                    <a:pt x="933450" y="2514600"/>
                  </a:cubicBezTo>
                  <a:lnTo>
                    <a:pt x="1739900" y="2495550"/>
                  </a:lnTo>
                  <a:lnTo>
                    <a:pt x="1835150" y="2470150"/>
                  </a:lnTo>
                  <a:lnTo>
                    <a:pt x="1968500" y="2374900"/>
                  </a:lnTo>
                  <a:lnTo>
                    <a:pt x="2012950" y="2266950"/>
                  </a:lnTo>
                  <a:lnTo>
                    <a:pt x="2019300" y="2165350"/>
                  </a:lnTo>
                  <a:lnTo>
                    <a:pt x="1974850" y="2095500"/>
                  </a:lnTo>
                  <a:lnTo>
                    <a:pt x="1905000" y="2019300"/>
                  </a:lnTo>
                  <a:lnTo>
                    <a:pt x="1841500" y="1955800"/>
                  </a:lnTo>
                  <a:lnTo>
                    <a:pt x="1809750" y="1784350"/>
                  </a:lnTo>
                  <a:lnTo>
                    <a:pt x="1847850" y="1682750"/>
                  </a:lnTo>
                  <a:lnTo>
                    <a:pt x="1949450" y="1625600"/>
                  </a:lnTo>
                  <a:lnTo>
                    <a:pt x="2044700" y="1587500"/>
                  </a:lnTo>
                  <a:lnTo>
                    <a:pt x="2178050" y="1568450"/>
                  </a:lnTo>
                  <a:lnTo>
                    <a:pt x="2266950" y="1568450"/>
                  </a:lnTo>
                  <a:lnTo>
                    <a:pt x="2336800" y="1600200"/>
                  </a:lnTo>
                  <a:lnTo>
                    <a:pt x="2457450" y="1657350"/>
                  </a:lnTo>
                  <a:lnTo>
                    <a:pt x="2540000" y="1778000"/>
                  </a:lnTo>
                  <a:lnTo>
                    <a:pt x="2527300" y="1885950"/>
                  </a:lnTo>
                  <a:lnTo>
                    <a:pt x="2489200" y="1974850"/>
                  </a:lnTo>
                  <a:lnTo>
                    <a:pt x="2406650" y="2063750"/>
                  </a:lnTo>
                  <a:lnTo>
                    <a:pt x="2317750" y="2235200"/>
                  </a:lnTo>
                  <a:lnTo>
                    <a:pt x="2355850" y="2343150"/>
                  </a:lnTo>
                  <a:lnTo>
                    <a:pt x="2438400" y="2425700"/>
                  </a:lnTo>
                  <a:lnTo>
                    <a:pt x="2540000" y="2470150"/>
                  </a:lnTo>
                  <a:lnTo>
                    <a:pt x="2641600" y="2501900"/>
                  </a:lnTo>
                  <a:lnTo>
                    <a:pt x="3422650" y="2501900"/>
                  </a:lnTo>
                  <a:lnTo>
                    <a:pt x="3422650" y="349250"/>
                  </a:lnTo>
                  <a:lnTo>
                    <a:pt x="3352800" y="196850"/>
                  </a:lnTo>
                  <a:lnTo>
                    <a:pt x="3302000" y="127000"/>
                  </a:lnTo>
                  <a:lnTo>
                    <a:pt x="3175000" y="44450"/>
                  </a:lnTo>
                  <a:lnTo>
                    <a:pt x="3086100" y="0"/>
                  </a:lnTo>
                  <a:lnTo>
                    <a:pt x="933450" y="6350"/>
                  </a:lnTo>
                  <a:close/>
                </a:path>
              </a:pathLst>
            </a:custGeom>
            <a:solidFill>
              <a:schemeClr val="bg1">
                <a:lumMod val="65000"/>
                <a:alpha val="74000"/>
              </a:schemeClr>
            </a:solidFill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4" name="צורה חופשית 13"/>
            <p:cNvSpPr/>
            <p:nvPr/>
          </p:nvSpPr>
          <p:spPr>
            <a:xfrm>
              <a:off x="308705" y="213021"/>
              <a:ext cx="720542" cy="1000812"/>
            </a:xfrm>
            <a:custGeom>
              <a:avLst/>
              <a:gdLst>
                <a:gd name="connsiteX0" fmla="*/ 361950 w 2495550"/>
                <a:gd name="connsiteY0" fmla="*/ 0 h 3438525"/>
                <a:gd name="connsiteX1" fmla="*/ 2490788 w 2495550"/>
                <a:gd name="connsiteY1" fmla="*/ 4763 h 3438525"/>
                <a:gd name="connsiteX2" fmla="*/ 2495550 w 2495550"/>
                <a:gd name="connsiteY2" fmla="*/ 185738 h 3438525"/>
                <a:gd name="connsiteX3" fmla="*/ 2490788 w 2495550"/>
                <a:gd name="connsiteY3" fmla="*/ 819150 h 3438525"/>
                <a:gd name="connsiteX4" fmla="*/ 2443163 w 2495550"/>
                <a:gd name="connsiteY4" fmla="*/ 952500 h 3438525"/>
                <a:gd name="connsiteX5" fmla="*/ 2414588 w 2495550"/>
                <a:gd name="connsiteY5" fmla="*/ 1000125 h 3438525"/>
                <a:gd name="connsiteX6" fmla="*/ 2390775 w 2495550"/>
                <a:gd name="connsiteY6" fmla="*/ 1042988 h 3438525"/>
                <a:gd name="connsiteX7" fmla="*/ 2300288 w 2495550"/>
                <a:gd name="connsiteY7" fmla="*/ 1085850 h 3438525"/>
                <a:gd name="connsiteX8" fmla="*/ 2224088 w 2495550"/>
                <a:gd name="connsiteY8" fmla="*/ 1104900 h 3438525"/>
                <a:gd name="connsiteX9" fmla="*/ 2119313 w 2495550"/>
                <a:gd name="connsiteY9" fmla="*/ 1076325 h 3438525"/>
                <a:gd name="connsiteX10" fmla="*/ 1966913 w 2495550"/>
                <a:gd name="connsiteY10" fmla="*/ 962025 h 3438525"/>
                <a:gd name="connsiteX11" fmla="*/ 1866900 w 2495550"/>
                <a:gd name="connsiteY11" fmla="*/ 890588 h 3438525"/>
                <a:gd name="connsiteX12" fmla="*/ 1733550 w 2495550"/>
                <a:gd name="connsiteY12" fmla="*/ 914400 h 3438525"/>
                <a:gd name="connsiteX13" fmla="*/ 1662113 w 2495550"/>
                <a:gd name="connsiteY13" fmla="*/ 962025 h 3438525"/>
                <a:gd name="connsiteX14" fmla="*/ 1614488 w 2495550"/>
                <a:gd name="connsiteY14" fmla="*/ 1023938 h 3438525"/>
                <a:gd name="connsiteX15" fmla="*/ 1576388 w 2495550"/>
                <a:gd name="connsiteY15" fmla="*/ 1123950 h 3438525"/>
                <a:gd name="connsiteX16" fmla="*/ 1557338 w 2495550"/>
                <a:gd name="connsiteY16" fmla="*/ 1295400 h 3438525"/>
                <a:gd name="connsiteX17" fmla="*/ 1614488 w 2495550"/>
                <a:gd name="connsiteY17" fmla="*/ 1500188 h 3438525"/>
                <a:gd name="connsiteX18" fmla="*/ 1781175 w 2495550"/>
                <a:gd name="connsiteY18" fmla="*/ 1633538 h 3438525"/>
                <a:gd name="connsiteX19" fmla="*/ 1924050 w 2495550"/>
                <a:gd name="connsiteY19" fmla="*/ 1614488 h 3438525"/>
                <a:gd name="connsiteX20" fmla="*/ 1995488 w 2495550"/>
                <a:gd name="connsiteY20" fmla="*/ 1547813 h 3438525"/>
                <a:gd name="connsiteX21" fmla="*/ 2081213 w 2495550"/>
                <a:gd name="connsiteY21" fmla="*/ 1471613 h 3438525"/>
                <a:gd name="connsiteX22" fmla="*/ 2152650 w 2495550"/>
                <a:gd name="connsiteY22" fmla="*/ 1423988 h 3438525"/>
                <a:gd name="connsiteX23" fmla="*/ 2243138 w 2495550"/>
                <a:gd name="connsiteY23" fmla="*/ 1409700 h 3438525"/>
                <a:gd name="connsiteX24" fmla="*/ 2324100 w 2495550"/>
                <a:gd name="connsiteY24" fmla="*/ 1443038 h 3438525"/>
                <a:gd name="connsiteX25" fmla="*/ 2405063 w 2495550"/>
                <a:gd name="connsiteY25" fmla="*/ 1514475 h 3438525"/>
                <a:gd name="connsiteX26" fmla="*/ 2486025 w 2495550"/>
                <a:gd name="connsiteY26" fmla="*/ 1671638 h 3438525"/>
                <a:gd name="connsiteX27" fmla="*/ 2490788 w 2495550"/>
                <a:gd name="connsiteY27" fmla="*/ 2509838 h 3438525"/>
                <a:gd name="connsiteX28" fmla="*/ 1709738 w 2495550"/>
                <a:gd name="connsiteY28" fmla="*/ 2509838 h 3438525"/>
                <a:gd name="connsiteX29" fmla="*/ 1576388 w 2495550"/>
                <a:gd name="connsiteY29" fmla="*/ 2538413 h 3438525"/>
                <a:gd name="connsiteX30" fmla="*/ 1538288 w 2495550"/>
                <a:gd name="connsiteY30" fmla="*/ 2566988 h 3438525"/>
                <a:gd name="connsiteX31" fmla="*/ 1452563 w 2495550"/>
                <a:gd name="connsiteY31" fmla="*/ 2633663 h 3438525"/>
                <a:gd name="connsiteX32" fmla="*/ 1414463 w 2495550"/>
                <a:gd name="connsiteY32" fmla="*/ 2705100 h 3438525"/>
                <a:gd name="connsiteX33" fmla="*/ 1395413 w 2495550"/>
                <a:gd name="connsiteY33" fmla="*/ 2781300 h 3438525"/>
                <a:gd name="connsiteX34" fmla="*/ 1414463 w 2495550"/>
                <a:gd name="connsiteY34" fmla="*/ 2881313 h 3438525"/>
                <a:gd name="connsiteX35" fmla="*/ 1490663 w 2495550"/>
                <a:gd name="connsiteY35" fmla="*/ 2938463 h 3438525"/>
                <a:gd name="connsiteX36" fmla="*/ 1562100 w 2495550"/>
                <a:gd name="connsiteY36" fmla="*/ 3033713 h 3438525"/>
                <a:gd name="connsiteX37" fmla="*/ 1614488 w 2495550"/>
                <a:gd name="connsiteY37" fmla="*/ 3171825 h 3438525"/>
                <a:gd name="connsiteX38" fmla="*/ 1604963 w 2495550"/>
                <a:gd name="connsiteY38" fmla="*/ 3233738 h 3438525"/>
                <a:gd name="connsiteX39" fmla="*/ 1604963 w 2495550"/>
                <a:gd name="connsiteY39" fmla="*/ 3233738 h 3438525"/>
                <a:gd name="connsiteX40" fmla="*/ 1562100 w 2495550"/>
                <a:gd name="connsiteY40" fmla="*/ 3300413 h 3438525"/>
                <a:gd name="connsiteX41" fmla="*/ 1538288 w 2495550"/>
                <a:gd name="connsiteY41" fmla="*/ 3328988 h 3438525"/>
                <a:gd name="connsiteX42" fmla="*/ 1504950 w 2495550"/>
                <a:gd name="connsiteY42" fmla="*/ 3352800 h 3438525"/>
                <a:gd name="connsiteX43" fmla="*/ 1481138 w 2495550"/>
                <a:gd name="connsiteY43" fmla="*/ 3381375 h 3438525"/>
                <a:gd name="connsiteX44" fmla="*/ 1443038 w 2495550"/>
                <a:gd name="connsiteY44" fmla="*/ 3405188 h 3438525"/>
                <a:gd name="connsiteX45" fmla="*/ 1400175 w 2495550"/>
                <a:gd name="connsiteY45" fmla="*/ 3409950 h 3438525"/>
                <a:gd name="connsiteX46" fmla="*/ 1338263 w 2495550"/>
                <a:gd name="connsiteY46" fmla="*/ 3429000 h 3438525"/>
                <a:gd name="connsiteX47" fmla="*/ 1243013 w 2495550"/>
                <a:gd name="connsiteY47" fmla="*/ 3433763 h 3438525"/>
                <a:gd name="connsiteX48" fmla="*/ 1171575 w 2495550"/>
                <a:gd name="connsiteY48" fmla="*/ 3438525 h 3438525"/>
                <a:gd name="connsiteX49" fmla="*/ 1100138 w 2495550"/>
                <a:gd name="connsiteY49" fmla="*/ 3414713 h 3438525"/>
                <a:gd name="connsiteX50" fmla="*/ 976313 w 2495550"/>
                <a:gd name="connsiteY50" fmla="*/ 3348038 h 3438525"/>
                <a:gd name="connsiteX51" fmla="*/ 900113 w 2495550"/>
                <a:gd name="connsiteY51" fmla="*/ 3267075 h 3438525"/>
                <a:gd name="connsiteX52" fmla="*/ 881063 w 2495550"/>
                <a:gd name="connsiteY52" fmla="*/ 3128963 h 3438525"/>
                <a:gd name="connsiteX53" fmla="*/ 923925 w 2495550"/>
                <a:gd name="connsiteY53" fmla="*/ 3028950 h 3438525"/>
                <a:gd name="connsiteX54" fmla="*/ 990600 w 2495550"/>
                <a:gd name="connsiteY54" fmla="*/ 2952750 h 3438525"/>
                <a:gd name="connsiteX55" fmla="*/ 1057275 w 2495550"/>
                <a:gd name="connsiteY55" fmla="*/ 2867025 h 3438525"/>
                <a:gd name="connsiteX56" fmla="*/ 1119188 w 2495550"/>
                <a:gd name="connsiteY56" fmla="*/ 2752725 h 3438525"/>
                <a:gd name="connsiteX57" fmla="*/ 981075 w 2495550"/>
                <a:gd name="connsiteY57" fmla="*/ 2566988 h 3438525"/>
                <a:gd name="connsiteX58" fmla="*/ 862013 w 2495550"/>
                <a:gd name="connsiteY58" fmla="*/ 2528888 h 3438525"/>
                <a:gd name="connsiteX59" fmla="*/ 714375 w 2495550"/>
                <a:gd name="connsiteY59" fmla="*/ 2505075 h 3438525"/>
                <a:gd name="connsiteX60" fmla="*/ 4763 w 2495550"/>
                <a:gd name="connsiteY60" fmla="*/ 2500313 h 3438525"/>
                <a:gd name="connsiteX61" fmla="*/ 0 w 2495550"/>
                <a:gd name="connsiteY61" fmla="*/ 366713 h 3438525"/>
                <a:gd name="connsiteX62" fmla="*/ 23813 w 2495550"/>
                <a:gd name="connsiteY62" fmla="*/ 247650 h 3438525"/>
                <a:gd name="connsiteX63" fmla="*/ 76200 w 2495550"/>
                <a:gd name="connsiteY63" fmla="*/ 176213 h 3438525"/>
                <a:gd name="connsiteX64" fmla="*/ 180975 w 2495550"/>
                <a:gd name="connsiteY64" fmla="*/ 95250 h 3438525"/>
                <a:gd name="connsiteX65" fmla="*/ 242888 w 2495550"/>
                <a:gd name="connsiteY65" fmla="*/ 42863 h 3438525"/>
                <a:gd name="connsiteX66" fmla="*/ 361950 w 2495550"/>
                <a:gd name="connsiteY66" fmla="*/ 0 h 3438525"/>
                <a:gd name="connsiteX0" fmla="*/ 361950 w 2495550"/>
                <a:gd name="connsiteY0" fmla="*/ 0 h 3438525"/>
                <a:gd name="connsiteX1" fmla="*/ 2490788 w 2495550"/>
                <a:gd name="connsiteY1" fmla="*/ 4763 h 3438525"/>
                <a:gd name="connsiteX2" fmla="*/ 2495550 w 2495550"/>
                <a:gd name="connsiteY2" fmla="*/ 185738 h 3438525"/>
                <a:gd name="connsiteX3" fmla="*/ 2490788 w 2495550"/>
                <a:gd name="connsiteY3" fmla="*/ 819150 h 3438525"/>
                <a:gd name="connsiteX4" fmla="*/ 2443163 w 2495550"/>
                <a:gd name="connsiteY4" fmla="*/ 952500 h 3438525"/>
                <a:gd name="connsiteX5" fmla="*/ 2414588 w 2495550"/>
                <a:gd name="connsiteY5" fmla="*/ 1000125 h 3438525"/>
                <a:gd name="connsiteX6" fmla="*/ 2390775 w 2495550"/>
                <a:gd name="connsiteY6" fmla="*/ 1042988 h 3438525"/>
                <a:gd name="connsiteX7" fmla="*/ 2300288 w 2495550"/>
                <a:gd name="connsiteY7" fmla="*/ 1085850 h 3438525"/>
                <a:gd name="connsiteX8" fmla="*/ 2224088 w 2495550"/>
                <a:gd name="connsiteY8" fmla="*/ 1104900 h 3438525"/>
                <a:gd name="connsiteX9" fmla="*/ 2119313 w 2495550"/>
                <a:gd name="connsiteY9" fmla="*/ 1076325 h 3438525"/>
                <a:gd name="connsiteX10" fmla="*/ 1966913 w 2495550"/>
                <a:gd name="connsiteY10" fmla="*/ 962025 h 3438525"/>
                <a:gd name="connsiteX11" fmla="*/ 1866900 w 2495550"/>
                <a:gd name="connsiteY11" fmla="*/ 890588 h 3438525"/>
                <a:gd name="connsiteX12" fmla="*/ 1733550 w 2495550"/>
                <a:gd name="connsiteY12" fmla="*/ 914400 h 3438525"/>
                <a:gd name="connsiteX13" fmla="*/ 1662113 w 2495550"/>
                <a:gd name="connsiteY13" fmla="*/ 962025 h 3438525"/>
                <a:gd name="connsiteX14" fmla="*/ 1614488 w 2495550"/>
                <a:gd name="connsiteY14" fmla="*/ 1023938 h 3438525"/>
                <a:gd name="connsiteX15" fmla="*/ 1576388 w 2495550"/>
                <a:gd name="connsiteY15" fmla="*/ 1123950 h 3438525"/>
                <a:gd name="connsiteX16" fmla="*/ 1557338 w 2495550"/>
                <a:gd name="connsiteY16" fmla="*/ 1295400 h 3438525"/>
                <a:gd name="connsiteX17" fmla="*/ 1614488 w 2495550"/>
                <a:gd name="connsiteY17" fmla="*/ 1500188 h 3438525"/>
                <a:gd name="connsiteX18" fmla="*/ 1781175 w 2495550"/>
                <a:gd name="connsiteY18" fmla="*/ 1633538 h 3438525"/>
                <a:gd name="connsiteX19" fmla="*/ 1924050 w 2495550"/>
                <a:gd name="connsiteY19" fmla="*/ 1614488 h 3438525"/>
                <a:gd name="connsiteX20" fmla="*/ 1995488 w 2495550"/>
                <a:gd name="connsiteY20" fmla="*/ 1547813 h 3438525"/>
                <a:gd name="connsiteX21" fmla="*/ 2081213 w 2495550"/>
                <a:gd name="connsiteY21" fmla="*/ 1471613 h 3438525"/>
                <a:gd name="connsiteX22" fmla="*/ 2152650 w 2495550"/>
                <a:gd name="connsiteY22" fmla="*/ 1423988 h 3438525"/>
                <a:gd name="connsiteX23" fmla="*/ 2243138 w 2495550"/>
                <a:gd name="connsiteY23" fmla="*/ 1409700 h 3438525"/>
                <a:gd name="connsiteX24" fmla="*/ 2324100 w 2495550"/>
                <a:gd name="connsiteY24" fmla="*/ 1443038 h 3438525"/>
                <a:gd name="connsiteX25" fmla="*/ 2405063 w 2495550"/>
                <a:gd name="connsiteY25" fmla="*/ 1514475 h 3438525"/>
                <a:gd name="connsiteX26" fmla="*/ 2486025 w 2495550"/>
                <a:gd name="connsiteY26" fmla="*/ 1671638 h 3438525"/>
                <a:gd name="connsiteX27" fmla="*/ 2490788 w 2495550"/>
                <a:gd name="connsiteY27" fmla="*/ 2509838 h 3438525"/>
                <a:gd name="connsiteX28" fmla="*/ 1709738 w 2495550"/>
                <a:gd name="connsiteY28" fmla="*/ 2509838 h 3438525"/>
                <a:gd name="connsiteX29" fmla="*/ 1576388 w 2495550"/>
                <a:gd name="connsiteY29" fmla="*/ 2538413 h 3438525"/>
                <a:gd name="connsiteX30" fmla="*/ 1538288 w 2495550"/>
                <a:gd name="connsiteY30" fmla="*/ 2566988 h 3438525"/>
                <a:gd name="connsiteX31" fmla="*/ 1452563 w 2495550"/>
                <a:gd name="connsiteY31" fmla="*/ 2633663 h 3438525"/>
                <a:gd name="connsiteX32" fmla="*/ 1414463 w 2495550"/>
                <a:gd name="connsiteY32" fmla="*/ 2705100 h 3438525"/>
                <a:gd name="connsiteX33" fmla="*/ 1395413 w 2495550"/>
                <a:gd name="connsiteY33" fmla="*/ 2781300 h 3438525"/>
                <a:gd name="connsiteX34" fmla="*/ 1414463 w 2495550"/>
                <a:gd name="connsiteY34" fmla="*/ 2881313 h 3438525"/>
                <a:gd name="connsiteX35" fmla="*/ 1490663 w 2495550"/>
                <a:gd name="connsiteY35" fmla="*/ 2938463 h 3438525"/>
                <a:gd name="connsiteX36" fmla="*/ 1562100 w 2495550"/>
                <a:gd name="connsiteY36" fmla="*/ 3033713 h 3438525"/>
                <a:gd name="connsiteX37" fmla="*/ 1614488 w 2495550"/>
                <a:gd name="connsiteY37" fmla="*/ 3171825 h 3438525"/>
                <a:gd name="connsiteX38" fmla="*/ 1604963 w 2495550"/>
                <a:gd name="connsiteY38" fmla="*/ 3233738 h 3438525"/>
                <a:gd name="connsiteX39" fmla="*/ 1604963 w 2495550"/>
                <a:gd name="connsiteY39" fmla="*/ 3233738 h 3438525"/>
                <a:gd name="connsiteX40" fmla="*/ 1562100 w 2495550"/>
                <a:gd name="connsiteY40" fmla="*/ 3300413 h 3438525"/>
                <a:gd name="connsiteX41" fmla="*/ 1538288 w 2495550"/>
                <a:gd name="connsiteY41" fmla="*/ 3328988 h 3438525"/>
                <a:gd name="connsiteX42" fmla="*/ 1504950 w 2495550"/>
                <a:gd name="connsiteY42" fmla="*/ 3352800 h 3438525"/>
                <a:gd name="connsiteX43" fmla="*/ 1481138 w 2495550"/>
                <a:gd name="connsiteY43" fmla="*/ 3381375 h 3438525"/>
                <a:gd name="connsiteX44" fmla="*/ 1443038 w 2495550"/>
                <a:gd name="connsiteY44" fmla="*/ 3405188 h 3438525"/>
                <a:gd name="connsiteX45" fmla="*/ 1400175 w 2495550"/>
                <a:gd name="connsiteY45" fmla="*/ 3409950 h 3438525"/>
                <a:gd name="connsiteX46" fmla="*/ 1338263 w 2495550"/>
                <a:gd name="connsiteY46" fmla="*/ 3429000 h 3438525"/>
                <a:gd name="connsiteX47" fmla="*/ 1243013 w 2495550"/>
                <a:gd name="connsiteY47" fmla="*/ 3433763 h 3438525"/>
                <a:gd name="connsiteX48" fmla="*/ 1171575 w 2495550"/>
                <a:gd name="connsiteY48" fmla="*/ 3438525 h 3438525"/>
                <a:gd name="connsiteX49" fmla="*/ 1100138 w 2495550"/>
                <a:gd name="connsiteY49" fmla="*/ 3414713 h 3438525"/>
                <a:gd name="connsiteX50" fmla="*/ 976313 w 2495550"/>
                <a:gd name="connsiteY50" fmla="*/ 3348038 h 3438525"/>
                <a:gd name="connsiteX51" fmla="*/ 900113 w 2495550"/>
                <a:gd name="connsiteY51" fmla="*/ 3267075 h 3438525"/>
                <a:gd name="connsiteX52" fmla="*/ 881063 w 2495550"/>
                <a:gd name="connsiteY52" fmla="*/ 3128963 h 3438525"/>
                <a:gd name="connsiteX53" fmla="*/ 923925 w 2495550"/>
                <a:gd name="connsiteY53" fmla="*/ 3028950 h 3438525"/>
                <a:gd name="connsiteX54" fmla="*/ 990600 w 2495550"/>
                <a:gd name="connsiteY54" fmla="*/ 2952750 h 3438525"/>
                <a:gd name="connsiteX55" fmla="*/ 1057275 w 2495550"/>
                <a:gd name="connsiteY55" fmla="*/ 2867025 h 3438525"/>
                <a:gd name="connsiteX56" fmla="*/ 1104901 w 2495550"/>
                <a:gd name="connsiteY56" fmla="*/ 2757488 h 3438525"/>
                <a:gd name="connsiteX57" fmla="*/ 981075 w 2495550"/>
                <a:gd name="connsiteY57" fmla="*/ 2566988 h 3438525"/>
                <a:gd name="connsiteX58" fmla="*/ 862013 w 2495550"/>
                <a:gd name="connsiteY58" fmla="*/ 2528888 h 3438525"/>
                <a:gd name="connsiteX59" fmla="*/ 714375 w 2495550"/>
                <a:gd name="connsiteY59" fmla="*/ 2505075 h 3438525"/>
                <a:gd name="connsiteX60" fmla="*/ 4763 w 2495550"/>
                <a:gd name="connsiteY60" fmla="*/ 2500313 h 3438525"/>
                <a:gd name="connsiteX61" fmla="*/ 0 w 2495550"/>
                <a:gd name="connsiteY61" fmla="*/ 366713 h 3438525"/>
                <a:gd name="connsiteX62" fmla="*/ 23813 w 2495550"/>
                <a:gd name="connsiteY62" fmla="*/ 247650 h 3438525"/>
                <a:gd name="connsiteX63" fmla="*/ 76200 w 2495550"/>
                <a:gd name="connsiteY63" fmla="*/ 176213 h 3438525"/>
                <a:gd name="connsiteX64" fmla="*/ 180975 w 2495550"/>
                <a:gd name="connsiteY64" fmla="*/ 95250 h 3438525"/>
                <a:gd name="connsiteX65" fmla="*/ 242888 w 2495550"/>
                <a:gd name="connsiteY65" fmla="*/ 42863 h 3438525"/>
                <a:gd name="connsiteX66" fmla="*/ 361950 w 2495550"/>
                <a:gd name="connsiteY66" fmla="*/ 0 h 3438525"/>
                <a:gd name="connsiteX0" fmla="*/ 361950 w 2495550"/>
                <a:gd name="connsiteY0" fmla="*/ 0 h 3438525"/>
                <a:gd name="connsiteX1" fmla="*/ 2490788 w 2495550"/>
                <a:gd name="connsiteY1" fmla="*/ 4763 h 3438525"/>
                <a:gd name="connsiteX2" fmla="*/ 2495550 w 2495550"/>
                <a:gd name="connsiteY2" fmla="*/ 185738 h 3438525"/>
                <a:gd name="connsiteX3" fmla="*/ 2490788 w 2495550"/>
                <a:gd name="connsiteY3" fmla="*/ 819150 h 3438525"/>
                <a:gd name="connsiteX4" fmla="*/ 2443163 w 2495550"/>
                <a:gd name="connsiteY4" fmla="*/ 952500 h 3438525"/>
                <a:gd name="connsiteX5" fmla="*/ 2414588 w 2495550"/>
                <a:gd name="connsiteY5" fmla="*/ 1000125 h 3438525"/>
                <a:gd name="connsiteX6" fmla="*/ 2390775 w 2495550"/>
                <a:gd name="connsiteY6" fmla="*/ 1042988 h 3438525"/>
                <a:gd name="connsiteX7" fmla="*/ 2300288 w 2495550"/>
                <a:gd name="connsiteY7" fmla="*/ 1085850 h 3438525"/>
                <a:gd name="connsiteX8" fmla="*/ 2224088 w 2495550"/>
                <a:gd name="connsiteY8" fmla="*/ 1104900 h 3438525"/>
                <a:gd name="connsiteX9" fmla="*/ 2119313 w 2495550"/>
                <a:gd name="connsiteY9" fmla="*/ 1076325 h 3438525"/>
                <a:gd name="connsiteX10" fmla="*/ 1966913 w 2495550"/>
                <a:gd name="connsiteY10" fmla="*/ 962025 h 3438525"/>
                <a:gd name="connsiteX11" fmla="*/ 1866900 w 2495550"/>
                <a:gd name="connsiteY11" fmla="*/ 890588 h 3438525"/>
                <a:gd name="connsiteX12" fmla="*/ 1733550 w 2495550"/>
                <a:gd name="connsiteY12" fmla="*/ 914400 h 3438525"/>
                <a:gd name="connsiteX13" fmla="*/ 1662113 w 2495550"/>
                <a:gd name="connsiteY13" fmla="*/ 962025 h 3438525"/>
                <a:gd name="connsiteX14" fmla="*/ 1614488 w 2495550"/>
                <a:gd name="connsiteY14" fmla="*/ 1023938 h 3438525"/>
                <a:gd name="connsiteX15" fmla="*/ 1576388 w 2495550"/>
                <a:gd name="connsiteY15" fmla="*/ 1123950 h 3438525"/>
                <a:gd name="connsiteX16" fmla="*/ 1557338 w 2495550"/>
                <a:gd name="connsiteY16" fmla="*/ 1295400 h 3438525"/>
                <a:gd name="connsiteX17" fmla="*/ 1614488 w 2495550"/>
                <a:gd name="connsiteY17" fmla="*/ 1500188 h 3438525"/>
                <a:gd name="connsiteX18" fmla="*/ 1781175 w 2495550"/>
                <a:gd name="connsiteY18" fmla="*/ 1633538 h 3438525"/>
                <a:gd name="connsiteX19" fmla="*/ 1924050 w 2495550"/>
                <a:gd name="connsiteY19" fmla="*/ 1614488 h 3438525"/>
                <a:gd name="connsiteX20" fmla="*/ 1995488 w 2495550"/>
                <a:gd name="connsiteY20" fmla="*/ 1547813 h 3438525"/>
                <a:gd name="connsiteX21" fmla="*/ 2081213 w 2495550"/>
                <a:gd name="connsiteY21" fmla="*/ 1471613 h 3438525"/>
                <a:gd name="connsiteX22" fmla="*/ 2152650 w 2495550"/>
                <a:gd name="connsiteY22" fmla="*/ 1423988 h 3438525"/>
                <a:gd name="connsiteX23" fmla="*/ 2243138 w 2495550"/>
                <a:gd name="connsiteY23" fmla="*/ 1409700 h 3438525"/>
                <a:gd name="connsiteX24" fmla="*/ 2324100 w 2495550"/>
                <a:gd name="connsiteY24" fmla="*/ 1443038 h 3438525"/>
                <a:gd name="connsiteX25" fmla="*/ 2405063 w 2495550"/>
                <a:gd name="connsiteY25" fmla="*/ 1514475 h 3438525"/>
                <a:gd name="connsiteX26" fmla="*/ 2486025 w 2495550"/>
                <a:gd name="connsiteY26" fmla="*/ 1671638 h 3438525"/>
                <a:gd name="connsiteX27" fmla="*/ 2490788 w 2495550"/>
                <a:gd name="connsiteY27" fmla="*/ 2509838 h 3438525"/>
                <a:gd name="connsiteX28" fmla="*/ 1709738 w 2495550"/>
                <a:gd name="connsiteY28" fmla="*/ 2509838 h 3438525"/>
                <a:gd name="connsiteX29" fmla="*/ 1576388 w 2495550"/>
                <a:gd name="connsiteY29" fmla="*/ 2538413 h 3438525"/>
                <a:gd name="connsiteX30" fmla="*/ 1538288 w 2495550"/>
                <a:gd name="connsiteY30" fmla="*/ 2566988 h 3438525"/>
                <a:gd name="connsiteX31" fmla="*/ 1452563 w 2495550"/>
                <a:gd name="connsiteY31" fmla="*/ 2633663 h 3438525"/>
                <a:gd name="connsiteX32" fmla="*/ 1414463 w 2495550"/>
                <a:gd name="connsiteY32" fmla="*/ 2705100 h 3438525"/>
                <a:gd name="connsiteX33" fmla="*/ 1395413 w 2495550"/>
                <a:gd name="connsiteY33" fmla="*/ 2781300 h 3438525"/>
                <a:gd name="connsiteX34" fmla="*/ 1414463 w 2495550"/>
                <a:gd name="connsiteY34" fmla="*/ 2881313 h 3438525"/>
                <a:gd name="connsiteX35" fmla="*/ 1490663 w 2495550"/>
                <a:gd name="connsiteY35" fmla="*/ 2938463 h 3438525"/>
                <a:gd name="connsiteX36" fmla="*/ 1562100 w 2495550"/>
                <a:gd name="connsiteY36" fmla="*/ 3033713 h 3438525"/>
                <a:gd name="connsiteX37" fmla="*/ 1614488 w 2495550"/>
                <a:gd name="connsiteY37" fmla="*/ 3171825 h 3438525"/>
                <a:gd name="connsiteX38" fmla="*/ 1604963 w 2495550"/>
                <a:gd name="connsiteY38" fmla="*/ 3233738 h 3438525"/>
                <a:gd name="connsiteX39" fmla="*/ 1604963 w 2495550"/>
                <a:gd name="connsiteY39" fmla="*/ 3233738 h 3438525"/>
                <a:gd name="connsiteX40" fmla="*/ 1562100 w 2495550"/>
                <a:gd name="connsiteY40" fmla="*/ 3300413 h 3438525"/>
                <a:gd name="connsiteX41" fmla="*/ 1538288 w 2495550"/>
                <a:gd name="connsiteY41" fmla="*/ 3328988 h 3438525"/>
                <a:gd name="connsiteX42" fmla="*/ 1504950 w 2495550"/>
                <a:gd name="connsiteY42" fmla="*/ 3352800 h 3438525"/>
                <a:gd name="connsiteX43" fmla="*/ 1481138 w 2495550"/>
                <a:gd name="connsiteY43" fmla="*/ 3381375 h 3438525"/>
                <a:gd name="connsiteX44" fmla="*/ 1443038 w 2495550"/>
                <a:gd name="connsiteY44" fmla="*/ 3405188 h 3438525"/>
                <a:gd name="connsiteX45" fmla="*/ 1400175 w 2495550"/>
                <a:gd name="connsiteY45" fmla="*/ 3409950 h 3438525"/>
                <a:gd name="connsiteX46" fmla="*/ 1338263 w 2495550"/>
                <a:gd name="connsiteY46" fmla="*/ 3429000 h 3438525"/>
                <a:gd name="connsiteX47" fmla="*/ 1243013 w 2495550"/>
                <a:gd name="connsiteY47" fmla="*/ 3433763 h 3438525"/>
                <a:gd name="connsiteX48" fmla="*/ 1171575 w 2495550"/>
                <a:gd name="connsiteY48" fmla="*/ 3438525 h 3438525"/>
                <a:gd name="connsiteX49" fmla="*/ 1100138 w 2495550"/>
                <a:gd name="connsiteY49" fmla="*/ 3414713 h 3438525"/>
                <a:gd name="connsiteX50" fmla="*/ 976313 w 2495550"/>
                <a:gd name="connsiteY50" fmla="*/ 3348038 h 3438525"/>
                <a:gd name="connsiteX51" fmla="*/ 900113 w 2495550"/>
                <a:gd name="connsiteY51" fmla="*/ 3267075 h 3438525"/>
                <a:gd name="connsiteX52" fmla="*/ 881063 w 2495550"/>
                <a:gd name="connsiteY52" fmla="*/ 3128963 h 3438525"/>
                <a:gd name="connsiteX53" fmla="*/ 923925 w 2495550"/>
                <a:gd name="connsiteY53" fmla="*/ 3028950 h 3438525"/>
                <a:gd name="connsiteX54" fmla="*/ 990600 w 2495550"/>
                <a:gd name="connsiteY54" fmla="*/ 2952750 h 3438525"/>
                <a:gd name="connsiteX55" fmla="*/ 1057275 w 2495550"/>
                <a:gd name="connsiteY55" fmla="*/ 2867025 h 3438525"/>
                <a:gd name="connsiteX56" fmla="*/ 1076326 w 2495550"/>
                <a:gd name="connsiteY56" fmla="*/ 2752726 h 3438525"/>
                <a:gd name="connsiteX57" fmla="*/ 981075 w 2495550"/>
                <a:gd name="connsiteY57" fmla="*/ 2566988 h 3438525"/>
                <a:gd name="connsiteX58" fmla="*/ 862013 w 2495550"/>
                <a:gd name="connsiteY58" fmla="*/ 2528888 h 3438525"/>
                <a:gd name="connsiteX59" fmla="*/ 714375 w 2495550"/>
                <a:gd name="connsiteY59" fmla="*/ 2505075 h 3438525"/>
                <a:gd name="connsiteX60" fmla="*/ 4763 w 2495550"/>
                <a:gd name="connsiteY60" fmla="*/ 2500313 h 3438525"/>
                <a:gd name="connsiteX61" fmla="*/ 0 w 2495550"/>
                <a:gd name="connsiteY61" fmla="*/ 366713 h 3438525"/>
                <a:gd name="connsiteX62" fmla="*/ 23813 w 2495550"/>
                <a:gd name="connsiteY62" fmla="*/ 247650 h 3438525"/>
                <a:gd name="connsiteX63" fmla="*/ 76200 w 2495550"/>
                <a:gd name="connsiteY63" fmla="*/ 176213 h 3438525"/>
                <a:gd name="connsiteX64" fmla="*/ 180975 w 2495550"/>
                <a:gd name="connsiteY64" fmla="*/ 95250 h 3438525"/>
                <a:gd name="connsiteX65" fmla="*/ 242888 w 2495550"/>
                <a:gd name="connsiteY65" fmla="*/ 42863 h 3438525"/>
                <a:gd name="connsiteX66" fmla="*/ 361950 w 2495550"/>
                <a:gd name="connsiteY66" fmla="*/ 0 h 3438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2495550" h="3438525">
                  <a:moveTo>
                    <a:pt x="361950" y="0"/>
                  </a:moveTo>
                  <a:lnTo>
                    <a:pt x="2490788" y="4763"/>
                  </a:lnTo>
                  <a:lnTo>
                    <a:pt x="2495550" y="185738"/>
                  </a:lnTo>
                  <a:cubicBezTo>
                    <a:pt x="2493963" y="396875"/>
                    <a:pt x="2492375" y="608013"/>
                    <a:pt x="2490788" y="819150"/>
                  </a:cubicBezTo>
                  <a:lnTo>
                    <a:pt x="2443163" y="952500"/>
                  </a:lnTo>
                  <a:lnTo>
                    <a:pt x="2414588" y="1000125"/>
                  </a:lnTo>
                  <a:lnTo>
                    <a:pt x="2390775" y="1042988"/>
                  </a:lnTo>
                  <a:lnTo>
                    <a:pt x="2300288" y="1085850"/>
                  </a:lnTo>
                  <a:lnTo>
                    <a:pt x="2224088" y="1104900"/>
                  </a:lnTo>
                  <a:lnTo>
                    <a:pt x="2119313" y="1076325"/>
                  </a:lnTo>
                  <a:lnTo>
                    <a:pt x="1966913" y="962025"/>
                  </a:lnTo>
                  <a:lnTo>
                    <a:pt x="1866900" y="890588"/>
                  </a:lnTo>
                  <a:lnTo>
                    <a:pt x="1733550" y="914400"/>
                  </a:lnTo>
                  <a:lnTo>
                    <a:pt x="1662113" y="962025"/>
                  </a:lnTo>
                  <a:lnTo>
                    <a:pt x="1614488" y="1023938"/>
                  </a:lnTo>
                  <a:lnTo>
                    <a:pt x="1576388" y="1123950"/>
                  </a:lnTo>
                  <a:lnTo>
                    <a:pt x="1557338" y="1295400"/>
                  </a:lnTo>
                  <a:lnTo>
                    <a:pt x="1614488" y="1500188"/>
                  </a:lnTo>
                  <a:lnTo>
                    <a:pt x="1781175" y="1633538"/>
                  </a:lnTo>
                  <a:lnTo>
                    <a:pt x="1924050" y="1614488"/>
                  </a:lnTo>
                  <a:lnTo>
                    <a:pt x="1995488" y="1547813"/>
                  </a:lnTo>
                  <a:lnTo>
                    <a:pt x="2081213" y="1471613"/>
                  </a:lnTo>
                  <a:lnTo>
                    <a:pt x="2152650" y="1423988"/>
                  </a:lnTo>
                  <a:lnTo>
                    <a:pt x="2243138" y="1409700"/>
                  </a:lnTo>
                  <a:lnTo>
                    <a:pt x="2324100" y="1443038"/>
                  </a:lnTo>
                  <a:lnTo>
                    <a:pt x="2405063" y="1514475"/>
                  </a:lnTo>
                  <a:lnTo>
                    <a:pt x="2486025" y="1671638"/>
                  </a:lnTo>
                  <a:cubicBezTo>
                    <a:pt x="2487613" y="1951038"/>
                    <a:pt x="2489200" y="2230438"/>
                    <a:pt x="2490788" y="2509838"/>
                  </a:cubicBezTo>
                  <a:lnTo>
                    <a:pt x="1709738" y="2509838"/>
                  </a:lnTo>
                  <a:lnTo>
                    <a:pt x="1576388" y="2538413"/>
                  </a:lnTo>
                  <a:lnTo>
                    <a:pt x="1538288" y="2566988"/>
                  </a:lnTo>
                  <a:lnTo>
                    <a:pt x="1452563" y="2633663"/>
                  </a:lnTo>
                  <a:lnTo>
                    <a:pt x="1414463" y="2705100"/>
                  </a:lnTo>
                  <a:lnTo>
                    <a:pt x="1395413" y="2781300"/>
                  </a:lnTo>
                  <a:lnTo>
                    <a:pt x="1414463" y="2881313"/>
                  </a:lnTo>
                  <a:lnTo>
                    <a:pt x="1490663" y="2938463"/>
                  </a:lnTo>
                  <a:lnTo>
                    <a:pt x="1562100" y="3033713"/>
                  </a:lnTo>
                  <a:lnTo>
                    <a:pt x="1614488" y="3171825"/>
                  </a:lnTo>
                  <a:lnTo>
                    <a:pt x="1604963" y="3233738"/>
                  </a:lnTo>
                  <a:lnTo>
                    <a:pt x="1604963" y="3233738"/>
                  </a:lnTo>
                  <a:lnTo>
                    <a:pt x="1562100" y="3300413"/>
                  </a:lnTo>
                  <a:lnTo>
                    <a:pt x="1538288" y="3328988"/>
                  </a:lnTo>
                  <a:lnTo>
                    <a:pt x="1504950" y="3352800"/>
                  </a:lnTo>
                  <a:lnTo>
                    <a:pt x="1481138" y="3381375"/>
                  </a:lnTo>
                  <a:lnTo>
                    <a:pt x="1443038" y="3405188"/>
                  </a:lnTo>
                  <a:lnTo>
                    <a:pt x="1400175" y="3409950"/>
                  </a:lnTo>
                  <a:lnTo>
                    <a:pt x="1338263" y="3429000"/>
                  </a:lnTo>
                  <a:lnTo>
                    <a:pt x="1243013" y="3433763"/>
                  </a:lnTo>
                  <a:lnTo>
                    <a:pt x="1171575" y="3438525"/>
                  </a:lnTo>
                  <a:lnTo>
                    <a:pt x="1100138" y="3414713"/>
                  </a:lnTo>
                  <a:lnTo>
                    <a:pt x="976313" y="3348038"/>
                  </a:lnTo>
                  <a:lnTo>
                    <a:pt x="900113" y="3267075"/>
                  </a:lnTo>
                  <a:lnTo>
                    <a:pt x="881063" y="3128963"/>
                  </a:lnTo>
                  <a:lnTo>
                    <a:pt x="923925" y="3028950"/>
                  </a:lnTo>
                  <a:lnTo>
                    <a:pt x="990600" y="2952750"/>
                  </a:lnTo>
                  <a:lnTo>
                    <a:pt x="1057275" y="2867025"/>
                  </a:lnTo>
                  <a:lnTo>
                    <a:pt x="1076326" y="2752726"/>
                  </a:lnTo>
                  <a:lnTo>
                    <a:pt x="981075" y="2566988"/>
                  </a:lnTo>
                  <a:lnTo>
                    <a:pt x="862013" y="2528888"/>
                  </a:lnTo>
                  <a:lnTo>
                    <a:pt x="714375" y="2505075"/>
                  </a:lnTo>
                  <a:lnTo>
                    <a:pt x="4763" y="2500313"/>
                  </a:lnTo>
                  <a:cubicBezTo>
                    <a:pt x="3175" y="1789113"/>
                    <a:pt x="1588" y="1077913"/>
                    <a:pt x="0" y="366713"/>
                  </a:cubicBezTo>
                  <a:lnTo>
                    <a:pt x="23813" y="247650"/>
                  </a:lnTo>
                  <a:lnTo>
                    <a:pt x="76200" y="176213"/>
                  </a:lnTo>
                  <a:lnTo>
                    <a:pt x="180975" y="95250"/>
                  </a:lnTo>
                  <a:lnTo>
                    <a:pt x="242888" y="42863"/>
                  </a:lnTo>
                  <a:lnTo>
                    <a:pt x="361950" y="0"/>
                  </a:lnTo>
                  <a:close/>
                </a:path>
              </a:pathLst>
            </a:custGeom>
            <a:solidFill>
              <a:schemeClr val="tx1">
                <a:alpha val="69000"/>
              </a:schemeClr>
            </a:solidFill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6" name="צורה חופשית 15"/>
            <p:cNvSpPr/>
            <p:nvPr/>
          </p:nvSpPr>
          <p:spPr>
            <a:xfrm>
              <a:off x="308199" y="932492"/>
              <a:ext cx="992810" cy="729123"/>
            </a:xfrm>
            <a:custGeom>
              <a:avLst/>
              <a:gdLst>
                <a:gd name="connsiteX0" fmla="*/ 4762 w 3438525"/>
                <a:gd name="connsiteY0" fmla="*/ 4762 h 2505075"/>
                <a:gd name="connsiteX1" fmla="*/ 785812 w 3438525"/>
                <a:gd name="connsiteY1" fmla="*/ 4762 h 2505075"/>
                <a:gd name="connsiteX2" fmla="*/ 919162 w 3438525"/>
                <a:gd name="connsiteY2" fmla="*/ 33337 h 2505075"/>
                <a:gd name="connsiteX3" fmla="*/ 1014412 w 3438525"/>
                <a:gd name="connsiteY3" fmla="*/ 104775 h 2505075"/>
                <a:gd name="connsiteX4" fmla="*/ 1095375 w 3438525"/>
                <a:gd name="connsiteY4" fmla="*/ 209550 h 2505075"/>
                <a:gd name="connsiteX5" fmla="*/ 1100137 w 3438525"/>
                <a:gd name="connsiteY5" fmla="*/ 319087 h 2505075"/>
                <a:gd name="connsiteX6" fmla="*/ 1066800 w 3438525"/>
                <a:gd name="connsiteY6" fmla="*/ 390525 h 2505075"/>
                <a:gd name="connsiteX7" fmla="*/ 900112 w 3438525"/>
                <a:gd name="connsiteY7" fmla="*/ 595312 h 2505075"/>
                <a:gd name="connsiteX8" fmla="*/ 885825 w 3438525"/>
                <a:gd name="connsiteY8" fmla="*/ 690562 h 2505075"/>
                <a:gd name="connsiteX9" fmla="*/ 919162 w 3438525"/>
                <a:gd name="connsiteY9" fmla="*/ 776287 h 2505075"/>
                <a:gd name="connsiteX10" fmla="*/ 957262 w 3438525"/>
                <a:gd name="connsiteY10" fmla="*/ 833437 h 2505075"/>
                <a:gd name="connsiteX11" fmla="*/ 1033462 w 3438525"/>
                <a:gd name="connsiteY11" fmla="*/ 881062 h 2505075"/>
                <a:gd name="connsiteX12" fmla="*/ 1114425 w 3438525"/>
                <a:gd name="connsiteY12" fmla="*/ 923925 h 2505075"/>
                <a:gd name="connsiteX13" fmla="*/ 1262062 w 3438525"/>
                <a:gd name="connsiteY13" fmla="*/ 942975 h 2505075"/>
                <a:gd name="connsiteX14" fmla="*/ 1428750 w 3438525"/>
                <a:gd name="connsiteY14" fmla="*/ 914400 h 2505075"/>
                <a:gd name="connsiteX15" fmla="*/ 1557337 w 3438525"/>
                <a:gd name="connsiteY15" fmla="*/ 819150 h 2505075"/>
                <a:gd name="connsiteX16" fmla="*/ 1628775 w 3438525"/>
                <a:gd name="connsiteY16" fmla="*/ 671512 h 2505075"/>
                <a:gd name="connsiteX17" fmla="*/ 1524000 w 3438525"/>
                <a:gd name="connsiteY17" fmla="*/ 485775 h 2505075"/>
                <a:gd name="connsiteX18" fmla="*/ 1443037 w 3438525"/>
                <a:gd name="connsiteY18" fmla="*/ 390525 h 2505075"/>
                <a:gd name="connsiteX19" fmla="*/ 1404937 w 3438525"/>
                <a:gd name="connsiteY19" fmla="*/ 233362 h 2505075"/>
                <a:gd name="connsiteX20" fmla="*/ 1414462 w 3438525"/>
                <a:gd name="connsiteY20" fmla="*/ 171450 h 2505075"/>
                <a:gd name="connsiteX21" fmla="*/ 1485900 w 3438525"/>
                <a:gd name="connsiteY21" fmla="*/ 95250 h 2505075"/>
                <a:gd name="connsiteX22" fmla="*/ 1595437 w 3438525"/>
                <a:gd name="connsiteY22" fmla="*/ 38100 h 2505075"/>
                <a:gd name="connsiteX23" fmla="*/ 1690687 w 3438525"/>
                <a:gd name="connsiteY23" fmla="*/ 9525 h 2505075"/>
                <a:gd name="connsiteX24" fmla="*/ 2509837 w 3438525"/>
                <a:gd name="connsiteY24" fmla="*/ 0 h 2505075"/>
                <a:gd name="connsiteX25" fmla="*/ 2495550 w 3438525"/>
                <a:gd name="connsiteY25" fmla="*/ 781050 h 2505075"/>
                <a:gd name="connsiteX26" fmla="*/ 2519362 w 3438525"/>
                <a:gd name="connsiteY26" fmla="*/ 895350 h 2505075"/>
                <a:gd name="connsiteX27" fmla="*/ 2571750 w 3438525"/>
                <a:gd name="connsiteY27" fmla="*/ 976312 h 2505075"/>
                <a:gd name="connsiteX28" fmla="*/ 2695575 w 3438525"/>
                <a:gd name="connsiteY28" fmla="*/ 1090612 h 2505075"/>
                <a:gd name="connsiteX29" fmla="*/ 2790825 w 3438525"/>
                <a:gd name="connsiteY29" fmla="*/ 1100137 h 2505075"/>
                <a:gd name="connsiteX30" fmla="*/ 2862262 w 3438525"/>
                <a:gd name="connsiteY30" fmla="*/ 1076325 h 2505075"/>
                <a:gd name="connsiteX31" fmla="*/ 3090862 w 3438525"/>
                <a:gd name="connsiteY31" fmla="*/ 900112 h 2505075"/>
                <a:gd name="connsiteX32" fmla="*/ 3186112 w 3438525"/>
                <a:gd name="connsiteY32" fmla="*/ 885825 h 2505075"/>
                <a:gd name="connsiteX33" fmla="*/ 3324225 w 3438525"/>
                <a:gd name="connsiteY33" fmla="*/ 933450 h 2505075"/>
                <a:gd name="connsiteX34" fmla="*/ 3348037 w 3438525"/>
                <a:gd name="connsiteY34" fmla="*/ 981075 h 2505075"/>
                <a:gd name="connsiteX35" fmla="*/ 3414712 w 3438525"/>
                <a:gd name="connsiteY35" fmla="*/ 1119187 h 2505075"/>
                <a:gd name="connsiteX36" fmla="*/ 3438525 w 3438525"/>
                <a:gd name="connsiteY36" fmla="*/ 1338262 h 2505075"/>
                <a:gd name="connsiteX37" fmla="*/ 3357562 w 3438525"/>
                <a:gd name="connsiteY37" fmla="*/ 1509712 h 2505075"/>
                <a:gd name="connsiteX38" fmla="*/ 3286125 w 3438525"/>
                <a:gd name="connsiteY38" fmla="*/ 1585912 h 2505075"/>
                <a:gd name="connsiteX39" fmla="*/ 3176587 w 3438525"/>
                <a:gd name="connsiteY39" fmla="*/ 1628775 h 2505075"/>
                <a:gd name="connsiteX40" fmla="*/ 3019425 w 3438525"/>
                <a:gd name="connsiteY40" fmla="*/ 1581150 h 2505075"/>
                <a:gd name="connsiteX41" fmla="*/ 2871787 w 3438525"/>
                <a:gd name="connsiteY41" fmla="*/ 1447800 h 2505075"/>
                <a:gd name="connsiteX42" fmla="*/ 2800350 w 3438525"/>
                <a:gd name="connsiteY42" fmla="*/ 1409700 h 2505075"/>
                <a:gd name="connsiteX43" fmla="*/ 2662237 w 3438525"/>
                <a:gd name="connsiteY43" fmla="*/ 1433512 h 2505075"/>
                <a:gd name="connsiteX44" fmla="*/ 2566987 w 3438525"/>
                <a:gd name="connsiteY44" fmla="*/ 1504950 h 2505075"/>
                <a:gd name="connsiteX45" fmla="*/ 2538412 w 3438525"/>
                <a:gd name="connsiteY45" fmla="*/ 1590675 h 2505075"/>
                <a:gd name="connsiteX46" fmla="*/ 2500312 w 3438525"/>
                <a:gd name="connsiteY46" fmla="*/ 1671637 h 2505075"/>
                <a:gd name="connsiteX47" fmla="*/ 2495550 w 3438525"/>
                <a:gd name="connsiteY47" fmla="*/ 2505075 h 2505075"/>
                <a:gd name="connsiteX48" fmla="*/ 366712 w 3438525"/>
                <a:gd name="connsiteY48" fmla="*/ 2505075 h 2505075"/>
                <a:gd name="connsiteX49" fmla="*/ 257175 w 3438525"/>
                <a:gd name="connsiteY49" fmla="*/ 2476500 h 2505075"/>
                <a:gd name="connsiteX50" fmla="*/ 133350 w 3438525"/>
                <a:gd name="connsiteY50" fmla="*/ 2390775 h 2505075"/>
                <a:gd name="connsiteX51" fmla="*/ 47625 w 3438525"/>
                <a:gd name="connsiteY51" fmla="*/ 2276475 h 2505075"/>
                <a:gd name="connsiteX52" fmla="*/ 14287 w 3438525"/>
                <a:gd name="connsiteY52" fmla="*/ 2214562 h 2505075"/>
                <a:gd name="connsiteX53" fmla="*/ 0 w 3438525"/>
                <a:gd name="connsiteY53" fmla="*/ 2109787 h 2505075"/>
                <a:gd name="connsiteX54" fmla="*/ 4762 w 3438525"/>
                <a:gd name="connsiteY54" fmla="*/ 4762 h 2505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438525" h="2505075">
                  <a:moveTo>
                    <a:pt x="4762" y="4762"/>
                  </a:moveTo>
                  <a:lnTo>
                    <a:pt x="785812" y="4762"/>
                  </a:lnTo>
                  <a:lnTo>
                    <a:pt x="919162" y="33337"/>
                  </a:lnTo>
                  <a:lnTo>
                    <a:pt x="1014412" y="104775"/>
                  </a:lnTo>
                  <a:lnTo>
                    <a:pt x="1095375" y="209550"/>
                  </a:lnTo>
                  <a:lnTo>
                    <a:pt x="1100137" y="319087"/>
                  </a:lnTo>
                  <a:lnTo>
                    <a:pt x="1066800" y="390525"/>
                  </a:lnTo>
                  <a:lnTo>
                    <a:pt x="900112" y="595312"/>
                  </a:lnTo>
                  <a:lnTo>
                    <a:pt x="885825" y="690562"/>
                  </a:lnTo>
                  <a:lnTo>
                    <a:pt x="919162" y="776287"/>
                  </a:lnTo>
                  <a:lnTo>
                    <a:pt x="957262" y="833437"/>
                  </a:lnTo>
                  <a:lnTo>
                    <a:pt x="1033462" y="881062"/>
                  </a:lnTo>
                  <a:lnTo>
                    <a:pt x="1114425" y="923925"/>
                  </a:lnTo>
                  <a:lnTo>
                    <a:pt x="1262062" y="942975"/>
                  </a:lnTo>
                  <a:lnTo>
                    <a:pt x="1428750" y="914400"/>
                  </a:lnTo>
                  <a:lnTo>
                    <a:pt x="1557337" y="819150"/>
                  </a:lnTo>
                  <a:lnTo>
                    <a:pt x="1628775" y="671512"/>
                  </a:lnTo>
                  <a:lnTo>
                    <a:pt x="1524000" y="485775"/>
                  </a:lnTo>
                  <a:lnTo>
                    <a:pt x="1443037" y="390525"/>
                  </a:lnTo>
                  <a:lnTo>
                    <a:pt x="1404937" y="233362"/>
                  </a:lnTo>
                  <a:lnTo>
                    <a:pt x="1414462" y="171450"/>
                  </a:lnTo>
                  <a:lnTo>
                    <a:pt x="1485900" y="95250"/>
                  </a:lnTo>
                  <a:lnTo>
                    <a:pt x="1595437" y="38100"/>
                  </a:lnTo>
                  <a:lnTo>
                    <a:pt x="1690687" y="9525"/>
                  </a:lnTo>
                  <a:lnTo>
                    <a:pt x="2509837" y="0"/>
                  </a:lnTo>
                  <a:lnTo>
                    <a:pt x="2495550" y="781050"/>
                  </a:lnTo>
                  <a:lnTo>
                    <a:pt x="2519362" y="895350"/>
                  </a:lnTo>
                  <a:lnTo>
                    <a:pt x="2571750" y="976312"/>
                  </a:lnTo>
                  <a:lnTo>
                    <a:pt x="2695575" y="1090612"/>
                  </a:lnTo>
                  <a:lnTo>
                    <a:pt x="2790825" y="1100137"/>
                  </a:lnTo>
                  <a:lnTo>
                    <a:pt x="2862262" y="1076325"/>
                  </a:lnTo>
                  <a:lnTo>
                    <a:pt x="3090862" y="900112"/>
                  </a:lnTo>
                  <a:lnTo>
                    <a:pt x="3186112" y="885825"/>
                  </a:lnTo>
                  <a:lnTo>
                    <a:pt x="3324225" y="933450"/>
                  </a:lnTo>
                  <a:lnTo>
                    <a:pt x="3348037" y="981075"/>
                  </a:lnTo>
                  <a:lnTo>
                    <a:pt x="3414712" y="1119187"/>
                  </a:lnTo>
                  <a:lnTo>
                    <a:pt x="3438525" y="1338262"/>
                  </a:lnTo>
                  <a:lnTo>
                    <a:pt x="3357562" y="1509712"/>
                  </a:lnTo>
                  <a:lnTo>
                    <a:pt x="3286125" y="1585912"/>
                  </a:lnTo>
                  <a:lnTo>
                    <a:pt x="3176587" y="1628775"/>
                  </a:lnTo>
                  <a:lnTo>
                    <a:pt x="3019425" y="1581150"/>
                  </a:lnTo>
                  <a:lnTo>
                    <a:pt x="2871787" y="1447800"/>
                  </a:lnTo>
                  <a:lnTo>
                    <a:pt x="2800350" y="1409700"/>
                  </a:lnTo>
                  <a:lnTo>
                    <a:pt x="2662237" y="1433512"/>
                  </a:lnTo>
                  <a:lnTo>
                    <a:pt x="2566987" y="1504950"/>
                  </a:lnTo>
                  <a:lnTo>
                    <a:pt x="2538412" y="1590675"/>
                  </a:lnTo>
                  <a:lnTo>
                    <a:pt x="2500312" y="1671637"/>
                  </a:lnTo>
                  <a:cubicBezTo>
                    <a:pt x="2498725" y="1949450"/>
                    <a:pt x="2497137" y="2227262"/>
                    <a:pt x="2495550" y="2505075"/>
                  </a:cubicBezTo>
                  <a:lnTo>
                    <a:pt x="366712" y="2505075"/>
                  </a:lnTo>
                  <a:lnTo>
                    <a:pt x="257175" y="2476500"/>
                  </a:lnTo>
                  <a:lnTo>
                    <a:pt x="133350" y="2390775"/>
                  </a:lnTo>
                  <a:lnTo>
                    <a:pt x="47625" y="2276475"/>
                  </a:lnTo>
                  <a:lnTo>
                    <a:pt x="14287" y="2214562"/>
                  </a:lnTo>
                  <a:lnTo>
                    <a:pt x="0" y="2109787"/>
                  </a:lnTo>
                  <a:cubicBezTo>
                    <a:pt x="1587" y="1408112"/>
                    <a:pt x="3175" y="706437"/>
                    <a:pt x="4762" y="4762"/>
                  </a:cubicBezTo>
                  <a:close/>
                </a:path>
              </a:pathLst>
            </a:custGeom>
            <a:solidFill>
              <a:schemeClr val="bg1">
                <a:lumMod val="65000"/>
                <a:alpha val="74000"/>
              </a:schemeClr>
            </a:solidFill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7" name="צורה חופשית 16"/>
            <p:cNvSpPr/>
            <p:nvPr/>
          </p:nvSpPr>
          <p:spPr>
            <a:xfrm>
              <a:off x="1027797" y="662189"/>
              <a:ext cx="721918" cy="999426"/>
            </a:xfrm>
            <a:custGeom>
              <a:avLst/>
              <a:gdLst>
                <a:gd name="connsiteX0" fmla="*/ 0 w 2500312"/>
                <a:gd name="connsiteY0" fmla="*/ 933450 h 3433762"/>
                <a:gd name="connsiteX1" fmla="*/ 785812 w 2500312"/>
                <a:gd name="connsiteY1" fmla="*/ 938212 h 3433762"/>
                <a:gd name="connsiteX2" fmla="*/ 890587 w 2500312"/>
                <a:gd name="connsiteY2" fmla="*/ 904875 h 3433762"/>
                <a:gd name="connsiteX3" fmla="*/ 1004887 w 2500312"/>
                <a:gd name="connsiteY3" fmla="*/ 842962 h 3433762"/>
                <a:gd name="connsiteX4" fmla="*/ 1076325 w 2500312"/>
                <a:gd name="connsiteY4" fmla="*/ 747712 h 3433762"/>
                <a:gd name="connsiteX5" fmla="*/ 1100137 w 2500312"/>
                <a:gd name="connsiteY5" fmla="*/ 647700 h 3433762"/>
                <a:gd name="connsiteX6" fmla="*/ 1062037 w 2500312"/>
                <a:gd name="connsiteY6" fmla="*/ 533400 h 3433762"/>
                <a:gd name="connsiteX7" fmla="*/ 942975 w 2500312"/>
                <a:gd name="connsiteY7" fmla="*/ 395287 h 3433762"/>
                <a:gd name="connsiteX8" fmla="*/ 866775 w 2500312"/>
                <a:gd name="connsiteY8" fmla="*/ 257175 h 3433762"/>
                <a:gd name="connsiteX9" fmla="*/ 938212 w 2500312"/>
                <a:gd name="connsiteY9" fmla="*/ 133350 h 3433762"/>
                <a:gd name="connsiteX10" fmla="*/ 1038225 w 2500312"/>
                <a:gd name="connsiteY10" fmla="*/ 57150 h 3433762"/>
                <a:gd name="connsiteX11" fmla="*/ 1147762 w 2500312"/>
                <a:gd name="connsiteY11" fmla="*/ 14287 h 3433762"/>
                <a:gd name="connsiteX12" fmla="*/ 1281112 w 2500312"/>
                <a:gd name="connsiteY12" fmla="*/ 0 h 3433762"/>
                <a:gd name="connsiteX13" fmla="*/ 1390650 w 2500312"/>
                <a:gd name="connsiteY13" fmla="*/ 19050 h 3433762"/>
                <a:gd name="connsiteX14" fmla="*/ 1504950 w 2500312"/>
                <a:gd name="connsiteY14" fmla="*/ 80962 h 3433762"/>
                <a:gd name="connsiteX15" fmla="*/ 1571625 w 2500312"/>
                <a:gd name="connsiteY15" fmla="*/ 142875 h 3433762"/>
                <a:gd name="connsiteX16" fmla="*/ 1600200 w 2500312"/>
                <a:gd name="connsiteY16" fmla="*/ 214312 h 3433762"/>
                <a:gd name="connsiteX17" fmla="*/ 1609725 w 2500312"/>
                <a:gd name="connsiteY17" fmla="*/ 328612 h 3433762"/>
                <a:gd name="connsiteX18" fmla="*/ 1533525 w 2500312"/>
                <a:gd name="connsiteY18" fmla="*/ 442912 h 3433762"/>
                <a:gd name="connsiteX19" fmla="*/ 1471612 w 2500312"/>
                <a:gd name="connsiteY19" fmla="*/ 533400 h 3433762"/>
                <a:gd name="connsiteX20" fmla="*/ 1414462 w 2500312"/>
                <a:gd name="connsiteY20" fmla="*/ 614362 h 3433762"/>
                <a:gd name="connsiteX21" fmla="*/ 1414462 w 2500312"/>
                <a:gd name="connsiteY21" fmla="*/ 752475 h 3433762"/>
                <a:gd name="connsiteX22" fmla="*/ 1490662 w 2500312"/>
                <a:gd name="connsiteY22" fmla="*/ 842962 h 3433762"/>
                <a:gd name="connsiteX23" fmla="*/ 1585912 w 2500312"/>
                <a:gd name="connsiteY23" fmla="*/ 900112 h 3433762"/>
                <a:gd name="connsiteX24" fmla="*/ 1714500 w 2500312"/>
                <a:gd name="connsiteY24" fmla="*/ 933450 h 3433762"/>
                <a:gd name="connsiteX25" fmla="*/ 2500312 w 2500312"/>
                <a:gd name="connsiteY25" fmla="*/ 933450 h 3433762"/>
                <a:gd name="connsiteX26" fmla="*/ 2500312 w 2500312"/>
                <a:gd name="connsiteY26" fmla="*/ 3043237 h 3433762"/>
                <a:gd name="connsiteX27" fmla="*/ 2471737 w 2500312"/>
                <a:gd name="connsiteY27" fmla="*/ 3171825 h 3433762"/>
                <a:gd name="connsiteX28" fmla="*/ 2428875 w 2500312"/>
                <a:gd name="connsiteY28" fmla="*/ 3267075 h 3433762"/>
                <a:gd name="connsiteX29" fmla="*/ 2371725 w 2500312"/>
                <a:gd name="connsiteY29" fmla="*/ 3324225 h 3433762"/>
                <a:gd name="connsiteX30" fmla="*/ 2305050 w 2500312"/>
                <a:gd name="connsiteY30" fmla="*/ 3371850 h 3433762"/>
                <a:gd name="connsiteX31" fmla="*/ 2219325 w 2500312"/>
                <a:gd name="connsiteY31" fmla="*/ 3414712 h 3433762"/>
                <a:gd name="connsiteX32" fmla="*/ 2143125 w 2500312"/>
                <a:gd name="connsiteY32" fmla="*/ 3433762 h 3433762"/>
                <a:gd name="connsiteX33" fmla="*/ 4762 w 2500312"/>
                <a:gd name="connsiteY33" fmla="*/ 3433762 h 3433762"/>
                <a:gd name="connsiteX34" fmla="*/ 4762 w 2500312"/>
                <a:gd name="connsiteY34" fmla="*/ 2643187 h 3433762"/>
                <a:gd name="connsiteX35" fmla="*/ 71437 w 2500312"/>
                <a:gd name="connsiteY35" fmla="*/ 2447925 h 3433762"/>
                <a:gd name="connsiteX36" fmla="*/ 228600 w 2500312"/>
                <a:gd name="connsiteY36" fmla="*/ 2343150 h 3433762"/>
                <a:gd name="connsiteX37" fmla="*/ 352425 w 2500312"/>
                <a:gd name="connsiteY37" fmla="*/ 2343150 h 3433762"/>
                <a:gd name="connsiteX38" fmla="*/ 400050 w 2500312"/>
                <a:gd name="connsiteY38" fmla="*/ 2390775 h 3433762"/>
                <a:gd name="connsiteX39" fmla="*/ 461962 w 2500312"/>
                <a:gd name="connsiteY39" fmla="*/ 2433637 h 3433762"/>
                <a:gd name="connsiteX40" fmla="*/ 523875 w 2500312"/>
                <a:gd name="connsiteY40" fmla="*/ 2500312 h 3433762"/>
                <a:gd name="connsiteX41" fmla="*/ 652462 w 2500312"/>
                <a:gd name="connsiteY41" fmla="*/ 2543175 h 3433762"/>
                <a:gd name="connsiteX42" fmla="*/ 742950 w 2500312"/>
                <a:gd name="connsiteY42" fmla="*/ 2533650 h 3433762"/>
                <a:gd name="connsiteX43" fmla="*/ 857250 w 2500312"/>
                <a:gd name="connsiteY43" fmla="*/ 2447925 h 3433762"/>
                <a:gd name="connsiteX44" fmla="*/ 909637 w 2500312"/>
                <a:gd name="connsiteY44" fmla="*/ 2362200 h 3433762"/>
                <a:gd name="connsiteX45" fmla="*/ 942975 w 2500312"/>
                <a:gd name="connsiteY45" fmla="*/ 2233612 h 3433762"/>
                <a:gd name="connsiteX46" fmla="*/ 900112 w 2500312"/>
                <a:gd name="connsiteY46" fmla="*/ 1981200 h 3433762"/>
                <a:gd name="connsiteX47" fmla="*/ 809625 w 2500312"/>
                <a:gd name="connsiteY47" fmla="*/ 1890712 h 3433762"/>
                <a:gd name="connsiteX48" fmla="*/ 738187 w 2500312"/>
                <a:gd name="connsiteY48" fmla="*/ 1847850 h 3433762"/>
                <a:gd name="connsiteX49" fmla="*/ 704850 w 2500312"/>
                <a:gd name="connsiteY49" fmla="*/ 1828800 h 3433762"/>
                <a:gd name="connsiteX50" fmla="*/ 595312 w 2500312"/>
                <a:gd name="connsiteY50" fmla="*/ 1843087 h 3433762"/>
                <a:gd name="connsiteX51" fmla="*/ 533400 w 2500312"/>
                <a:gd name="connsiteY51" fmla="*/ 1881187 h 3433762"/>
                <a:gd name="connsiteX52" fmla="*/ 457200 w 2500312"/>
                <a:gd name="connsiteY52" fmla="*/ 1928812 h 3433762"/>
                <a:gd name="connsiteX53" fmla="*/ 319087 w 2500312"/>
                <a:gd name="connsiteY53" fmla="*/ 2019300 h 3433762"/>
                <a:gd name="connsiteX54" fmla="*/ 247650 w 2500312"/>
                <a:gd name="connsiteY54" fmla="*/ 2033587 h 3433762"/>
                <a:gd name="connsiteX55" fmla="*/ 176212 w 2500312"/>
                <a:gd name="connsiteY55" fmla="*/ 2000250 h 3433762"/>
                <a:gd name="connsiteX56" fmla="*/ 109537 w 2500312"/>
                <a:gd name="connsiteY56" fmla="*/ 1952625 h 3433762"/>
                <a:gd name="connsiteX57" fmla="*/ 47625 w 2500312"/>
                <a:gd name="connsiteY57" fmla="*/ 1881187 h 3433762"/>
                <a:gd name="connsiteX58" fmla="*/ 0 w 2500312"/>
                <a:gd name="connsiteY58" fmla="*/ 1714500 h 3433762"/>
                <a:gd name="connsiteX59" fmla="*/ 0 w 2500312"/>
                <a:gd name="connsiteY59" fmla="*/ 933450 h 3433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2500312" h="3433762">
                  <a:moveTo>
                    <a:pt x="0" y="933450"/>
                  </a:moveTo>
                  <a:lnTo>
                    <a:pt x="785812" y="938212"/>
                  </a:lnTo>
                  <a:lnTo>
                    <a:pt x="890587" y="904875"/>
                  </a:lnTo>
                  <a:lnTo>
                    <a:pt x="1004887" y="842962"/>
                  </a:lnTo>
                  <a:lnTo>
                    <a:pt x="1076325" y="747712"/>
                  </a:lnTo>
                  <a:lnTo>
                    <a:pt x="1100137" y="647700"/>
                  </a:lnTo>
                  <a:lnTo>
                    <a:pt x="1062037" y="533400"/>
                  </a:lnTo>
                  <a:lnTo>
                    <a:pt x="942975" y="395287"/>
                  </a:lnTo>
                  <a:lnTo>
                    <a:pt x="866775" y="257175"/>
                  </a:lnTo>
                  <a:lnTo>
                    <a:pt x="938212" y="133350"/>
                  </a:lnTo>
                  <a:lnTo>
                    <a:pt x="1038225" y="57150"/>
                  </a:lnTo>
                  <a:lnTo>
                    <a:pt x="1147762" y="14287"/>
                  </a:lnTo>
                  <a:lnTo>
                    <a:pt x="1281112" y="0"/>
                  </a:lnTo>
                  <a:lnTo>
                    <a:pt x="1390650" y="19050"/>
                  </a:lnTo>
                  <a:lnTo>
                    <a:pt x="1504950" y="80962"/>
                  </a:lnTo>
                  <a:lnTo>
                    <a:pt x="1571625" y="142875"/>
                  </a:lnTo>
                  <a:lnTo>
                    <a:pt x="1600200" y="214312"/>
                  </a:lnTo>
                  <a:lnTo>
                    <a:pt x="1609725" y="328612"/>
                  </a:lnTo>
                  <a:lnTo>
                    <a:pt x="1533525" y="442912"/>
                  </a:lnTo>
                  <a:lnTo>
                    <a:pt x="1471612" y="533400"/>
                  </a:lnTo>
                  <a:lnTo>
                    <a:pt x="1414462" y="614362"/>
                  </a:lnTo>
                  <a:lnTo>
                    <a:pt x="1414462" y="752475"/>
                  </a:lnTo>
                  <a:lnTo>
                    <a:pt x="1490662" y="842962"/>
                  </a:lnTo>
                  <a:lnTo>
                    <a:pt x="1585912" y="900112"/>
                  </a:lnTo>
                  <a:lnTo>
                    <a:pt x="1714500" y="933450"/>
                  </a:lnTo>
                  <a:lnTo>
                    <a:pt x="2500312" y="933450"/>
                  </a:lnTo>
                  <a:lnTo>
                    <a:pt x="2500312" y="3043237"/>
                  </a:lnTo>
                  <a:lnTo>
                    <a:pt x="2471737" y="3171825"/>
                  </a:lnTo>
                  <a:lnTo>
                    <a:pt x="2428875" y="3267075"/>
                  </a:lnTo>
                  <a:lnTo>
                    <a:pt x="2371725" y="3324225"/>
                  </a:lnTo>
                  <a:lnTo>
                    <a:pt x="2305050" y="3371850"/>
                  </a:lnTo>
                  <a:lnTo>
                    <a:pt x="2219325" y="3414712"/>
                  </a:lnTo>
                  <a:lnTo>
                    <a:pt x="2143125" y="3433762"/>
                  </a:lnTo>
                  <a:lnTo>
                    <a:pt x="4762" y="3433762"/>
                  </a:lnTo>
                  <a:lnTo>
                    <a:pt x="4762" y="2643187"/>
                  </a:lnTo>
                  <a:lnTo>
                    <a:pt x="71437" y="2447925"/>
                  </a:lnTo>
                  <a:lnTo>
                    <a:pt x="228600" y="2343150"/>
                  </a:lnTo>
                  <a:lnTo>
                    <a:pt x="352425" y="2343150"/>
                  </a:lnTo>
                  <a:lnTo>
                    <a:pt x="400050" y="2390775"/>
                  </a:lnTo>
                  <a:lnTo>
                    <a:pt x="461962" y="2433637"/>
                  </a:lnTo>
                  <a:lnTo>
                    <a:pt x="523875" y="2500312"/>
                  </a:lnTo>
                  <a:lnTo>
                    <a:pt x="652462" y="2543175"/>
                  </a:lnTo>
                  <a:lnTo>
                    <a:pt x="742950" y="2533650"/>
                  </a:lnTo>
                  <a:lnTo>
                    <a:pt x="857250" y="2447925"/>
                  </a:lnTo>
                  <a:lnTo>
                    <a:pt x="909637" y="2362200"/>
                  </a:lnTo>
                  <a:lnTo>
                    <a:pt x="942975" y="2233612"/>
                  </a:lnTo>
                  <a:lnTo>
                    <a:pt x="900112" y="1981200"/>
                  </a:lnTo>
                  <a:lnTo>
                    <a:pt x="809625" y="1890712"/>
                  </a:lnTo>
                  <a:lnTo>
                    <a:pt x="738187" y="1847850"/>
                  </a:lnTo>
                  <a:lnTo>
                    <a:pt x="704850" y="1828800"/>
                  </a:lnTo>
                  <a:lnTo>
                    <a:pt x="595312" y="1843087"/>
                  </a:lnTo>
                  <a:lnTo>
                    <a:pt x="533400" y="1881187"/>
                  </a:lnTo>
                  <a:lnTo>
                    <a:pt x="457200" y="1928812"/>
                  </a:lnTo>
                  <a:lnTo>
                    <a:pt x="319087" y="2019300"/>
                  </a:lnTo>
                  <a:lnTo>
                    <a:pt x="247650" y="2033587"/>
                  </a:lnTo>
                  <a:lnTo>
                    <a:pt x="176212" y="2000250"/>
                  </a:lnTo>
                  <a:lnTo>
                    <a:pt x="109537" y="1952625"/>
                  </a:lnTo>
                  <a:lnTo>
                    <a:pt x="47625" y="1881187"/>
                  </a:lnTo>
                  <a:lnTo>
                    <a:pt x="0" y="1714500"/>
                  </a:lnTo>
                  <a:lnTo>
                    <a:pt x="0" y="933450"/>
                  </a:lnTo>
                  <a:close/>
                </a:path>
              </a:pathLst>
            </a:custGeom>
            <a:solidFill>
              <a:schemeClr val="bg1">
                <a:lumMod val="65000"/>
                <a:alpha val="74000"/>
              </a:schemeClr>
            </a:solidFill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8" name="מלבן 17"/>
            <p:cNvSpPr/>
            <p:nvPr/>
          </p:nvSpPr>
          <p:spPr>
            <a:xfrm>
              <a:off x="241886" y="323694"/>
              <a:ext cx="611065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he-IL" sz="1100" cap="all" dirty="0" smtClean="0">
                  <a:ln w="9000" cmpd="sng">
                    <a:solidFill>
                      <a:schemeClr val="accent1">
                        <a:lumMod val="40000"/>
                        <a:lumOff val="600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החלטות</a:t>
              </a:r>
              <a:endParaRPr lang="he-IL" sz="1100" cap="all" dirty="0">
                <a:ln w="9000" cmpd="sng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endParaRPr>
            </a:p>
            <a:p>
              <a:pPr algn="ctr"/>
              <a:r>
                <a:rPr lang="he-IL" sz="1100" cap="all" dirty="0">
                  <a:ln w="9000" cmpd="sng">
                    <a:solidFill>
                      <a:schemeClr val="accent1">
                        <a:lumMod val="40000"/>
                        <a:lumOff val="600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ממשלה</a:t>
              </a:r>
              <a:endParaRPr lang="he-IL" sz="1100" cap="all" dirty="0">
                <a:ln w="9000" cmpd="sng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7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jpeg;base64,/9j/4AAQSkZJRgABAQAAAQABAAD/2wCEAAkGBw0QDw8NDQ8QDw4PEw8QDQ0QFhYVDg0QFhcWGhgRFRMYHCggGRolGxUWITEhJSkrLi4uGx8zODUsNygvLjcBCgoKDg0OGhAQGzAmHSUrLS0tLy0tLS0rLSstLi0tLS0uKystLysrLS0rLS0tLS0tLSstLS0tLS0rLS8tLS0tLf/AABEIAMgA/QMBEQACEQEDEQH/xAAcAAACAgMBAQAAAAAAAAAAAAAAAgEDBQYHBAj/xABHEAACAgACBQYJCAgGAwEAAAABAgADBBEFEiExUQYHQXGBkRMiMlNhcnOx0jVCUpKhorLBFCMkNGKzwtEVFkOC4fAzRJMX/8QAGwEAAgMBAQEAAAAAAAAAAAAAAAECBAYFAwf/xAA5EQACAQIBCQQKAgICAwAAAAAAAQIDEQQFEiExM0FRcaETUrHRBhQVMjRhgZHB8BYi0uFCoiNy8f/aAAwDAQACEQMRAD8A7jAAgAQA5pzoZHFUAgbKc+9j/ae1Leaz0dS7KpzXgaaUXgO6etkaLNXAUqvAd0WgWauAhVeA7pHQLNXAQqvAd0Qs1cD0aKxllGJwz0Oa3N9CeKcg6s4DKwG9dXW2Hr6J5VbWuUco0qc8PLOW7Qd9kTBGu8v8XbTo696XNb51LrqcmCs6htU9B1SdvdtgX8mQhPFQjUV1/rR1scSfaSTtJ3k7Sesxm5zYrQkVlRwEiKyFIHARBZClRwEQrIu0co/SKNg8s9H8DT1obWPM5GXUvUKvIywrX6I7hNGfF1J8RSi/RHcIErviVsi/RHcIySb4iMq8B3CMldleQG0AAjcRvELE03xOz8grb30fQ+IZmY6+ozbXNYYhcyd+zd6MpwcWoqq1E0+DlOVGLnr/AG3Q2GViycA5T462/FXveWYiyxVR9oqUMQEA6AMppqNOMacc1bl/vrczmJnN1ZKT39N3Qw7KOA7p6HkmysgcB3RkrsXVHAQHdkFRwEB3Z3rm5+SMB7FfeZnMXt58zQ0/cRskrkwgAQAIAEACAHM+c797p9iPxtPalvNb6O7KfNeBpxM9TQiEyIhCZEBCYhGX5DaL/S9J1BhnVhR4d+BYnJR9n2zwqaZJHCy3iMynmredvjMgY/T+jVxWGuwzbrEIB4N0Hvikrqx6UajpzUluPn+xGQsjjJ0LI4/iU5H3RJ3R9Ao1O0pxnxRWTA9BSYhCmAi/Rv7xh/XP4HnrQ2seZycu/AVeRliZpD4shGMCaRWxjJJFbGMkkPgsObrqqFORusrrB+jrMBn2Z5yM5ZkXLgj2pU8+ajxZ3/DUJWiVVjVStVRFG5VUZAdwmabbd2atJJWRZEM45zp6LFGMFyjJMSuv6BYNj/0ntM72T6mfRcX/AMX0Zx8o07TjPjoNJYy6UEhDAZEAIMBo71zc/JGA9ivvMzmL28+ZoqXuI2SVyYQAIAEACABADmXOh+9U+xH42nrS3mt9HdlPmvA0wmehoRCYhCEyIhSZERt/NRjq6sbfQ5AbFV1+BJ6Xq1tZOsqwIH8LTyeiRnMv0ZOMai1LWdZjMuJdaqKzuwVEBZ2Y5KqgZkk9AygNJt2Ws+etM4tbsTiL0GSW22Og3EKWOrmOOWUib/C0nSowpvWlp57zwkxHuKTGIgmIC/Rn7xR65/A09aG1jzORl34CryMoTNIfGUitjGTRWxjJJCMYEki3RmM8BiKMRkSKba7CBvYKwJA6xmJGrDPg48Ue9CfZ1Iy4M+gMNeliJbWwet1DI43MpGYImaaadmahNNXRZEM5TzxaQre7D4ZCC9K2Nbl83wmpqqeByXPtE7eTIONOUnvtb6Xv1/JycozTlGC3aX+DnJnQOeEAIgBBgNHeubn5IwHsV95mcxe3nzNFS9xGySuTCABAAgAQAIAcx50j+10+xH42npT3ms9HdlPmvA0omehoRCZEQpMiIQmIQhO0EEgghlYEhlYHMMCNoIO3MSL06yM4qScZK6Nu0dzkaQqQJatWIy2B3BW0+sV2HuHbInEq5BoSd4ScepiuUXLDHY1fB2stdOeZpqBVWy3a5JJbq3dOURawmTKGGectMuL/ABw8TXiYjoEGAhSYAKYAX6MP7RR65/A09aG1jzORl34CryMkTNKfG0hGMCaRWxjJIrJjJJFbGBJIzPJ/ldjsCNShlerMnwFoLVgneVyIK9O45ZnPIyvWwlOrpevii5QxVSkrLSuBldIc52kLFKVJTRmMjYoLOPV1jkO4zxhk6nF3k2yxLKFRr+qt1NJttZ2Z3Ys7EszsSWZjvJJ3mdApfNiQERAAgMgwA71zc/JGA9ivvMzmL28+ZoqXuI2SVyYQAIAEACABADl/Op+90emnZ2Oc/eJOm9Zq/R6S7Oa33Rol2JRdhO3gNp/47YTqRjrZ3KleFP3mUnGr9Fsuz+88vWIlf16nfU/36li2BhmDn+U9FJNXRZhOM1eLIJiJCExCFJkRCExCIMYCkxCFMAFJgIu0e4W+hmOQDgEncNYFQT6MyJ6UWlUi3xOZlinKpgqkYrTYyFjhfK8XLfnsyPCaVtJXb0Hx2lSnUkoQi3Lgld/ZHjsx69ALencPtlSWUKMXbS+RpKHoplCpHOkox+Unp/6pjU4hX2Dyt+qfKy9HHsnrRxdKq7Ren5lLHZExmCWdVj/XitK819UDGWjmIrYwJJCMYyaEJgMiAEQAIDIgBBgB3bmxxCPojB6jAmtDVYOlHRiCpHQfyIPTM9jYtV5X4mhotOCsW6b5c6MwhKvd4WwZ51UDXYHgTnqg+gkQpYOrU0pWXzIVMTThob0mKwXOnox2C2LiKAf9SxFNY6/BsxHXlkOM9ZZOrJXVny/2QhjKUnbVzN2ouSxVsrZXRwGR0IKOp2hgRsII6ZRaadmWh4gCABADWOWnJFNIis+ENVtWYV8swVO8ESE4XLeFxToN2PFoLm3wGHya4HE2D6eysdSD85GNJLWTq4+pPVoNmOiMIV1Dh6dXdq6i5e6emair2s73uzm/OByMrwy/p2DGrXmBfT81QTlrL6M5DNzXdHbyVj5dqoS36DRSZ6GqEJkRCExCIMAFJgIUwAUmAiDABTAQpOe/bwz6I3KT0NnnClTptuEUr67JK/O2sgmImKT0gkEEEEb1I3EemF2tRCcIzi4yV0zJPZrKlmweEUMQNgDAlWAHDWVppsLVdSkpPWfI8o4VYbFTpLUno5bipjLBTSEJgSIgBEACAyIAEAIgA9dzqGVHZVcZWKpIDjgwG/ticU3dokpSSsmVxkSIDNx5A8uU0dXdhsSS1BZbMMnm2bW8IB/CSFOXEsemUMZhHValHXv/AAdTCV/6WluO4ThnQCABACrFYqqpTZdYlSDe9jBVHadkCUYSm7RV38hqbUdQ6MrowzV1IKsOII3wE01oY8BGpc5mlK6cBZQSDbif1dadOrmCz5cAOniREdTJGHlVxMZLVHS/x93+TjJMRtBCYhEGMBSYhCmAEEwEKYAKTAQpMAIbZv2deyScJJXaPGnWp1G1CSbWuzTtztqFJkT0F27AASSQABvYncB6YWb0IhOcYRc5OyWsyLgKErBB8GoUkbQWzLMQeGszdk02FpOnSUXrPkuUMSsTiZ1Vqb0ctxUTLBUIgBEACAyIAEAIgAQAgbc8tuW/Lo64ElGTV0iIEQgBuHN5yKr0kmIxGJBFKslWHbLy2GsbCPR4yDPiDwlDG4p0mox17/wdXCUP6XkdxnDOgEACAHMOdy5jfhq8zqrW76vRrM2WfXksaNR6PRWZUlvukaXo7SeJwzF8Lc9JO1tQ+Ix4shzVj1gwaOziMJRr7SKfj99ZsB5xtKaurnRn5zwZ1+vytX7IjnewsLe95fdeRq+kMddfYbsRY1tjb3bflwAGwDfsGyROnRo06McymrI8pMR6CmMBSYhCmAEEwEKYAKTARBgBfo1Q19IYZjXzIO46oLDP0ZgT0oq9SKfE5mWJyhgqji9Nj02eN5W3Pfntz9M1DSas9R8kpzlCSnBtPitD+55Hwy9BI/76ZTnk+jJ3tbkaDD+k2UKSs2pf+y0/dNdbk1oE2jfu1unL8uyetHCUqTvFafmVcbljF4xZtWX9eC0Lzf1bAmWTmkQAiABAZEACAEQAIAQYAdq5u9AYFtE4Vnw9TtchstdlBsZ2JzOsdo7N04OLrT7aWnUzQUopQRTpnmxwlpLYd2oJ+afGXsOeffnJ08oVI6JaSFTC056WtJjcBzSV64OKxLPWN9aDLWHDWyGX2yc8pSt/VEIYKnF31nR8Dg6qK0ooRa6qwFRF2KonOlJyd3rLaVi+RAIAEAOU87Z/a6PY/wBbQRqvR/ZT5rwNFJgd8QmREKTAQpiAUmAENnkGIIU7m6D1GJSTdr6SN03YUmMBTABSYCIMAFJgI9Oij+0U+s34GnpQ2sOfmcrLfwNTkXZzUnyZLQVsYyaQhMCREAIgAQAiAwgBEACAEQAgwGjvvNx8kYD2K+8zOYvbz5mhp+4jZJXJhAAgAQAIAEAOUc7h/a6PYf1tEar0f2U+a8DQyYHeFJkRCmMBSYhHRuQXJakU147EoLLbgLKK3GaU1narap2FyMjmd2YAy2k5bKeUJzm6UHaK0P5mcx+NnUm4RdorqbraqspVgGUjIqRmpHAgzjXs7o5q0ajl3L3k5XhmXEYcatNh1WrG6t9/i+g7dnRkZpck4+VV9lUd3uZ38n4uVT/xz0vczTyZ3TqCkwAUmAhSYCPToo/tFPrN+Bp6UNrDn+GcvLXwNTkWZzVHyhIQmBMiAEQAIARAYQAIARACIAEAFMBnfubj5IwHsV95mcxe3nzNDT9xGySuTCABAAgAQAIAcm53j+14f2H9bRGpyBsp814GhkxHeFMQCkwEV3AlWA3kEDrygxS0pnddDYhLMLhrK/Iempl9AKjZMDXi41JJ8WY6cWpNPiekmeQjUOcu9Rggh8p7U1R1Z5mdLJEXLFJrdcv5Oi3XVjlhM2JohSYCFJgBBMBHp0V+8U9bfgaelDbQ5/hnLy18DU5DZzVHypaiIDIgAQAiAwgAQAiAEQAIARAZBgB37m4+SMB7FfeZnMXt58zQ0/cRskrkwgAQAIAEACAHJeeD97w/sP62kXrNTkDZT5rwNCMDvCkxCIMAFJgI6NzX6SL0W4Rv/WYNWejwVpY6vYwfsImVy1QUKyqL/l4oz2UqKhVzlvNzJnFOecs5x9ImzFigeRQoGXF22k+4TUZDoZtJ1Xrej6I7uTKVoOfE1Imdw6QpMBEEwAWAHq0V+8VdbfgaelDbQ5/hnLyz8FU5Eias+VrUEQBACIDCABACIARAAgBEBkQADADv3Nx8kYD2K+8zOYvbz5mhp+4jZJXJhAAgAQAIAEANQ5X8lqcbelltlqeDrCr4PVyObMTnrAzj5Tx9TDTioJO63/8A062T8bPDwaik7vffzMF/+cYPz+J76/gnM9uV+7Hr5l/2xW7sevmQebfB+fxPfX8EPblfux6+Ye2K3dj18xTzcYPz+I76/gi9uV+7Hr5j9r1u7Hr5iHm6wfn8R31/BD27X7sevmP2tV7q6+Zm9A6Bw+CRlo1i1hBstcg2PlnkDkAABmcgB0mc3FYypiZZ0/olqKVevOtLOmZEmVTyNe07yVwmLfwr69duwM9ZA1wN2sCCJewmUq2GWbGzXBlyhi6lFWWr5mJPN9g/PYjvT4Zb9vYjux6+ZZ9pVeC6+Yh5v8J57Ed6fDD29iO7Hr5h7RqcF18xTyAwnnr+9Phi9v4jux6+Y/aFTguvmIeQWE89f3p8MXt/Ed2PXzH7QqcF18ys8jcPU9TpbcW8Iq7dXLJgQfm8DLODy5XlWjeMdGnfw5lLKOLnUws4tLV+7zxDkxT5237nwzofy/GdyH2l/kYDMQf5Xp87b9z4Yfy/GdyH2l/kGYiDyYp87b9z4Yfy7GdyH2l/kGYiDyZp87b9z4Y/5djO5D7S/wAgzEKeTVXnbfu/DD+XYvuQ/wC3mPMRr+LoNdtlRIJrIGsNzAqGBy6NjCbLJePWOw6rWtua+aITjmlM6BAz2F5Pq1dbvYwaxEsAQDJVcBlGZBzORB6N+XRnMdlL0mq0MRKlSgrRdru+v6NHv2aWsf8Ay7V5yz7vwyh/LMX3I9fMMxEHk9V5yz7vwx/yzF9yPXzDMRH+XqvOWfd+GH8rxfcj18wzER/l+rzln3fhj/leL7kevmGYjrfNmxOicGD80W1j1UtsUduSidGNeVddpLW9Og6+Gk5Uk2bPJHuEACABAAgAQAx+P8v/AGj3mZnL20hyZao+79TzmcE9hCYhlZMQxGMRIrYxDEJiJFZMRIQmIZWxiGITESKyYDPJjTtq9rV75bwG2XJ+B4Yz4efIxgiMUQTGBBMYCkwGVXWqis7nJUBZjwUDMmTjFyaS1sErmhPazs1r+VYxdhwz3L2DIdk+uZOwqwuGhSW5aeZ5Td2RLpA2zQGK8Jhgp8vDkVn01tmUPYQ69QWfPvSfBdliFWjql47/AD+pZi7xT4aD2kzMgQTGApgMXOMDofNj8k4X1sV/PtmywuxidLCbGP7vNplgshAAgAQAIAEAMfj/AC/9o95mZy9tIcmWqPu/U8hM4B7lbGIYhMRIrJiGITESRWTESEYxDK2MRIQmAysmIYhMRI8mLO2r2tfvlzAbZcn4FbG/Dz5GOzgjFEGMBSYDFJjAx2ngThb8voMT6o2n7M5cwEoxxVNy1ZyHHWafPr5WIgMz/JPP9pPzdSpf9xfMfYrzK+lco9hBPXd/g9qXuy+hmiZgyQpMBikxgLGB0Xmx+ScL62K/n2zY4XYxOlhNjH93m0ywWQgAQAIAEACAGN0ifHHqj3mZjL+0hyZboe79TxkzgHuVkxEhGMQysmIkIxiGVkxEismIYhMCRWTEMQmIkVsYxnmxJ21e1r98u4HbLk/ArY34efIx+cijEikxjFJjAUmMBTGBq2O0FYhJpGvX81c/HrH0du8DoO/3zdZK9JaXZqlinZr/AJa0+dtKfQjKF9KPPTorEOcvBlR0s+xR+fcDOtW9IMBSjftM58Em/wDRFU3vNlwWGWmsVJmdus7HfY52Z5dAy2AdHpJJmDynlKeOrZ8tCWpcEe2i1lqLTOcApMYCmMCM4xnRubH5JwvrYr+fbNhhdjE6OE2Mf3ebTLBZCABAAgAQAIAYvSh8ceqPeZmMv7SHJlzD+79TwkzPnuITESKyYiQhMQysmIkIxgMrJiJCMYhlZMRIRjGMrYyQzzXnxqva1++XMFtl9fArY74efI8GcijEikxgKTGApMYCkxjIJgApMYCkxjFJjAUmMCCYxi5wA6RzY/JOF9bE/wA+2bDC7GJ0cJsY/u82mWCyEACAHmxOKCnVAzbp4L/z6JzMdlOGGealeXDhzPanSztL1HkbHW9Gp1ZHb262ycmOXqyf9oq31XW78D17CHzLaNJqdlilDxHjIephu7QJ1KGWMNV955r+fnq8Dzlh5LVpPJj71d813AAZ8TtnDyxiqdequzd0lrLFGDjGzPIxnIPYrJiGIxiJFZMRIQmAysmIkITEMrJiJFF94XIb2OeqvHLeSegDj+ZAnrSoyqOy+r4HnWrQowc5vQeGzFv0ao7Cfz/tPZ06a1XfTp/s4NTLlS/9Iq3zu/CxC4xvnLn6V/sf7yPZrcWaGW4S0VY2+a0rz8SHxClkyzyVg7EgjYueQGe8k5D7ZYwyzJZ8ty+57Y7H0HQajJNvh+6DyyBlRSYwIMYCExjIJgApMYCkxjFJjAR2ABJOQG0k7gI0rgRojBaQxxP6DhwagcjiLvFqz9G7PqGZ2jMCdOhk6VTWOnCpU9xaOO4y13I/TFQ1mqovHSMO5DgccrAM+oGe8sktLQ/3oezw1Va1fk/MwGKxS1Zi0PW6+VTYrJcD0AoR7sxKE8JUi7HhJqOvyZ1Pm2pdNFYQWKVYi18j9F7XdT2qwPbNPhlalE6eETVGNzZp7lgIAEAMJr57eO09Z2z59WqOpUlN622zo2toEYzyGIxiGVkxEhCYhlZMRIQmIkVsYDKyYiQjGIYhMRJFbGMZjb2za08GSsehQoc95cfVHCdCCzcOrb3p+hnsuTedCG61/wB+x5yZ5nBFJgMUmMBSYwIJjAUmMYpMAFJjAUmMYpMYCkxgUXYRsRZh8IpIGIuqqdhvCE+Me4Z9kuYGnn1Ugzc5qPFnb8FhK6a0ppUJXWAqINwA/wC75rIpRVkdqMVFWWoujGefF4Gi7V8NVXbqnNfCKrap4jMbDE4p60RlGMtaPRGSCABAAgBhsZX4Ngp3MT4P09Or1ge6YzKeClQquSX9W7p/jy+X1L9OWer7955yZyz0MFpXlVgcOdWy0M+4pV47D0HLYO0z3p4WrU1I9Y0pM92DxqXILEDqD82xWR1PpVhnPOtRnRlmzVmKxYTPEYhMRIrJgMQmIkVkxDEJiJFbGAytjJDPFiVyLN81wusfoOueTH0EEg8MlO4GXaElKDpPmufA5eVMHKvBSh7y6o8rROLi7PWZRq2hlZbo6eA2nuEdj1pUalaWbTi2/wB+warZ5EEE56oOXjZDMgZHfkCeyTjDOvm7i1XybiKEM+S0fJ6hSZEoCkxjFJgApMYCkxjFJjAgmMBSYwJpuauyq6vIvS6WoDuYqfJPAEZjP0z3w9Z0aimOLcWpLcdf0NpejF1C2hs92vWf/JU30HXoP2HeMxtmtpVYVY50HoOvTqRmro9ruFBZiABvJ2Ads9CZgMfyz0fS2qXaz6TVLrKnpz6ezOU546hCWa5fY8ZYiEd5naLksRbK2DI6q6ONqspGYIPDKXE76T1TTV0WQGEACAFGMwlVyNVci2VtlmrbsxtBHAg7QRtBkZRUlaSuiUZOLunpNXxnN/h7Mx+m6RWo/wCj4fWrA4eOrHvJlL2bh73UbfbyLSxtRbl9vIymg+SejsHk2HoXwg/1n8e3sZvJ6hkJahRhD3UeNSvUqe8w04fHX1fzMzfpDtKfJ+JZwvuPmYsmZ4tFbGIkITEMrYxEhCYiSK2MBlbGSQxCZIZWxkkhlD1Id6j+89FOVrX0HnPD0qjvOKb+aTFCgbFAA4AZQu3rPWMVFWirIQnx6vaJ75awm1X18Ctj/hp8jxZzzMOQTGApjAUmMZBjAUmMBSYwFJgMgmMArtZG1kZkYbAykhgOsbZOE5Qd4u3IadtKHvxl1myy22zh4R2bL6xM9J16s1aUm/qNzk9bPPPIR1Hm2uZ9FYQscyPDIPVS2xVHcomuwzvSidHCu9GJs09ywEACABAAgAQAwWnz+sX1fzMyvpDtKfJ+KOhhPcfMxRMzxbKyYhiExEismIZg9I6Zs8MuDwVRxGKbZqjyV6+rpJIA6Z0cHk+VfS9Q5OMFeRl8LyY02Rr23YJW3+C1XYdRYZZHqznbWQINa7MqPHwT0IjE4PEU5DEVhG+kja9T+lWyB7CAfROLjcn1MLL+2lPUy1SrQqq8TzMZTSPUrYyRIRjGkMrYySQysHx6vaJ75awm1X18Cpj/AIafI8mc8zDCkxgKTGMgmMCjE3hADkWLEKiKM2djuUDpM9KdN1JZqEZvR/IjS9yiyx6MIDtWps3tHrZDId/YJ2aeSbr+xYhhasld2XVlWk+TeOwo1sQqPVnl+k0kmtOHhVYZoD9IZqOnLfPLEZMcFeIToThr6fujqYpwQSCMiNhB3g8JyrW0HiIYwIJgApMYC5xjOoc2HyThevE/z7ZrMLsYnQwmxj+7zaZYLIQAIAEACABADAcoT+sT1fzMyvpDtKfJ+KOjg/cfMxDGZ0tiExEismIaKb3IVmG8BiOsCOKu0iSPTzUaNVcPbjmGd2JssXXO9akbV1frBieOzhN/k+ko0k1vOZjqjdTN3I3qXiiYrlMgOFsJ+bqMp4HWA9xI7ZzcrQUsJO+7T1/UWsE2qy+porGYs7hWxjGVsZJIZWxkhiIf1lXtE98tYXaL6+BUyh8NPkeWeRhSCYximMBSYwNi5vdHJbjbL7Bn+i1p4IHcLLS4L9YWvL/dO5kemnnTLWEgnJt7vydLndOiK6BgVYBlYEMp2hgd4I6RADj3KCha8RYieSrMo6TkrFRmek5KJk8bFRrSSOVWSU3YxpMqnkKYwFJjGRADqPNh8k4XrxP8+2azC7GJ0MJsY/u82mWCyEACABAAgAQA1/lGf1ier+cynpFtKfJ+KOjg/cfMwxMzpdKyYhiMYEitjJIZlubu4JXiMEfKotLoONVvjA9etr/ZNxknEKrQS3o5ePhaalxNunUKJrnLLGataUDe51m9Vd3efdOFlzEZtJUlrlr5L/fgdHJ9O8nPh+/vM09jMujrFbGSQysmSGIxkhi1n9ZV7RPfLOF2i+vgU8ofDT5HlznkYUgmMYpMAFMYGzc3+PFeKaltgxChQf401io7i/blOxkiso1HTe/xX+i3hJ2k48TpM0J0Dz6QxQpqe05eKNgO4sdijtJAkZyUYuTE3ZXOMY3EGyxnJJzOwneQNgJmPqzdSblxORKWc2zzmQIikxjIgAsYHU+bD5JwvXif59s1eF2MToYTYx/d5tMsFkIAEACABAAgBrHLPELQq4i4laVAQvlnkxOwao2/ZM7lzCVq0oTgrpJ30r5cTo4KUbON9JqB5V6P88f/AJ2fDM/6hX7vVeZ0M0Q8qsB54/Us+GHqFfu9V5jsKeVGA88fqWfDH6jX7vVeY7CHlNgfOn6lnwx+o1+71XmGg9nIvG24jStduGR/0ZKra8TaVIQqRmoz+lrhNm/IH0zQZGw9Sk3feVMbKPZ2evcdSmgOOady4wrIf0vJmrAVH1FZmryz8YhQTq+nomfyvgKtWaqw06LWOpga8FHMehmjnlBg/On6j/DOJ6pV4dUdO64iHT2E859x/hkvVavDqh50eIh05hfOfdf4Y/VavDqh50eIp01hfOfdf+0fq1Xh1QZ8eJZhdKUPYgRixUtaw1WHiVqzudoG5VY5ejZtnvhsPUVS7XHhwKeUZx9Wnp3Hi/xiji31TIerVOBhO0hxIOl6OLfVMfq1TgHaQ4+Iv+LUcW+qYerVOAdpDj4kHStPFvqmP1eYdpDj4ns0NintxNCYSt7LRbUwyU6tYDgl2PQBlLOEw1TtYvgz0pSzprM0s7lNQdow3K3DPZg7RWruygsK0GbuMiCFHSciSB0kAdMr4qm50pRR5VleDOMWY+tSVbWBByIKkEHqO0TMvDzTsch1Ip2b8Ss6Sq4t3Q7CYu1hx8SP8Rq/i7odhMfaw4+JB0hV/F3R9hMO1hx8SP8AEKv4u6HYzDtYcfE69zYfJOF68T/PtmlwuyidPCbGP7vNplgshAAgB//Z"/>
          <p:cNvSpPr>
            <a:spLocks noChangeAspect="1" noChangeArrowheads="1"/>
          </p:cNvSpPr>
          <p:nvPr/>
        </p:nvSpPr>
        <p:spPr bwMode="auto">
          <a:xfrm>
            <a:off x="11971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dirty="0"/>
          </a:p>
        </p:txBody>
      </p:sp>
      <p:sp>
        <p:nvSpPr>
          <p:cNvPr id="3" name="AutoShape 4" descr="data:image/jpeg;base64,/9j/4AAQSkZJRgABAQAAAQABAAD/2wCEAAkGBw0QDw8NDQ8QDw4PEw8QDQ0QFhYVDg0QFhcWGhgRFRMYHCggGRolGxUWITEhJSkrLi4uGx8zODUsNygvLjcBCgoKDg0OGhAQGzAmHSUrLS0tLy0tLS0rLSstLi0tLS0uKystLysrLS0rLS0tLS0tLSstLS0tLS0rLS8tLS0tLf/AABEIAMgA/QMBEQACEQEDEQH/xAAcAAACAgMBAQAAAAAAAAAAAAAAAgEDBQYHBAj/xABHEAACAgACBQYJCAgGAwEAAAABAgADBBEFEiExUQYHQXGBkRMiMlNhcnOx0jVCUpKhorLBFCMkNGKzwtEVFkOC4fAzRJMX/8QAGwEAAgMBAQEAAAAAAAAAAAAAAAECBAYFAwf/xAA5EQACAQIBCQQKAgICAwAAAAAAAQIDEQQFEiExM0FRcaETUrHRBhQVMjRhgZHB8BYi0uFCoiNy8f/aAAwDAQACEQMRAD8A7jAAgAQA5pzoZHFUAgbKc+9j/ae1Leaz0dS7KpzXgaaUXgO6etkaLNXAUqvAd0WgWauAhVeA7pHQLNXAQqvAd0Qs1cD0aKxllGJwz0Oa3N9CeKcg6s4DKwG9dXW2Hr6J5VbWuUco0qc8PLOW7Qd9kTBGu8v8XbTo696XNb51LrqcmCs6htU9B1SdvdtgX8mQhPFQjUV1/rR1scSfaSTtJ3k7Sesxm5zYrQkVlRwEiKyFIHARBZClRwEQrIu0co/SKNg8s9H8DT1obWPM5GXUvUKvIywrX6I7hNGfF1J8RSi/RHcIErviVsi/RHcIySb4iMq8B3CMldleQG0AAjcRvELE03xOz8grb30fQ+IZmY6+ozbXNYYhcyd+zd6MpwcWoqq1E0+DlOVGLnr/AG3Q2GViycA5T462/FXveWYiyxVR9oqUMQEA6AMppqNOMacc1bl/vrczmJnN1ZKT39N3Qw7KOA7p6HkmysgcB3RkrsXVHAQHdkFRwEB3Z3rm5+SMB7FfeZnMXt58zQ0/cRskrkwgAQAIAEACAHM+c797p9iPxtPalvNb6O7KfNeBpxM9TQiEyIhCZEBCYhGX5DaL/S9J1BhnVhR4d+BYnJR9n2zwqaZJHCy3iMynmredvjMgY/T+jVxWGuwzbrEIB4N0Hvikrqx6UajpzUluPn+xGQsjjJ0LI4/iU5H3RJ3R9Ao1O0pxnxRWTA9BSYhCmAi/Rv7xh/XP4HnrQ2seZycu/AVeRliZpD4shGMCaRWxjJJFbGMkkPgsObrqqFORusrrB+jrMBn2Z5yM5ZkXLgj2pU8+ajxZ3/DUJWiVVjVStVRFG5VUZAdwmabbd2atJJWRZEM45zp6LFGMFyjJMSuv6BYNj/0ntM72T6mfRcX/AMX0Zx8o07TjPjoNJYy6UEhDAZEAIMBo71zc/JGA9ivvMzmL28+ZoqXuI2SVyYQAIAEACABADmXOh+9U+xH42nrS3mt9HdlPmvA0wmehoRCYhCEyIhSZERt/NRjq6sbfQ5AbFV1+BJ6Xq1tZOsqwIH8LTyeiRnMv0ZOMai1LWdZjMuJdaqKzuwVEBZ2Y5KqgZkk9AygNJt2Ws+etM4tbsTiL0GSW22Og3EKWOrmOOWUib/C0nSowpvWlp57zwkxHuKTGIgmIC/Rn7xR65/A09aG1jzORl34CryMoTNIfGUitjGTRWxjJJCMYEki3RmM8BiKMRkSKba7CBvYKwJA6xmJGrDPg48Ue9CfZ1Iy4M+gMNeliJbWwet1DI43MpGYImaaadmahNNXRZEM5TzxaQre7D4ZCC9K2Nbl83wmpqqeByXPtE7eTIONOUnvtb6Xv1/JycozTlGC3aX+DnJnQOeEAIgBBgNHeubn5IwHsV95mcxe3nzNFS9xGySuTCABAAgAQAIAcx50j+10+xH42npT3ms9HdlPmvA0omehoRCZEQpMiIQmIQhO0EEgghlYEhlYHMMCNoIO3MSL06yM4qScZK6Nu0dzkaQqQJatWIy2B3BW0+sV2HuHbInEq5BoSd4ScepiuUXLDHY1fB2stdOeZpqBVWy3a5JJbq3dOURawmTKGGectMuL/ABw8TXiYjoEGAhSYAKYAX6MP7RR65/A09aG1jzORl34CryMkTNKfG0hGMCaRWxjJIrJjJJFbGBJIzPJ/ldjsCNShlerMnwFoLVgneVyIK9O45ZnPIyvWwlOrpevii5QxVSkrLSuBldIc52kLFKVJTRmMjYoLOPV1jkO4zxhk6nF3k2yxLKFRr+qt1NJttZ2Z3Ys7EszsSWZjvJJ3mdApfNiQERAAgMgwA71zc/JGA9ivvMzmL28+ZoqXuI2SVyYQAIAEACABADl/Op+90emnZ2Oc/eJOm9Zq/R6S7Oa33Rol2JRdhO3gNp/47YTqRjrZ3KleFP3mUnGr9Fsuz+88vWIlf16nfU/36li2BhmDn+U9FJNXRZhOM1eLIJiJCExCFJkRCExCIMYCkxCFMAFJgIu0e4W+hmOQDgEncNYFQT6MyJ6UWlUi3xOZlinKpgqkYrTYyFjhfK8XLfnsyPCaVtJXb0Hx2lSnUkoQi3Lgld/ZHjsx69ALencPtlSWUKMXbS+RpKHoplCpHOkox+Unp/6pjU4hX2Dyt+qfKy9HHsnrRxdKq7Ren5lLHZExmCWdVj/XitK819UDGWjmIrYwJJCMYyaEJgMiAEQAIDIgBBgB3bmxxCPojB6jAmtDVYOlHRiCpHQfyIPTM9jYtV5X4mhotOCsW6b5c6MwhKvd4WwZ51UDXYHgTnqg+gkQpYOrU0pWXzIVMTThob0mKwXOnox2C2LiKAf9SxFNY6/BsxHXlkOM9ZZOrJXVny/2QhjKUnbVzN2ouSxVsrZXRwGR0IKOp2hgRsII6ZRaadmWh4gCABADWOWnJFNIis+ENVtWYV8swVO8ESE4XLeFxToN2PFoLm3wGHya4HE2D6eysdSD85GNJLWTq4+pPVoNmOiMIV1Dh6dXdq6i5e6emair2s73uzm/OByMrwy/p2DGrXmBfT81QTlrL6M5DNzXdHbyVj5dqoS36DRSZ6GqEJkRCExCIMAFJgIUwAUmAiDABTAQpOe/bwz6I3KT0NnnClTptuEUr67JK/O2sgmImKT0gkEEEEb1I3EemF2tRCcIzi4yV0zJPZrKlmweEUMQNgDAlWAHDWVppsLVdSkpPWfI8o4VYbFTpLUno5bipjLBTSEJgSIgBEACAyIAEAIgA9dzqGVHZVcZWKpIDjgwG/ticU3dokpSSsmVxkSIDNx5A8uU0dXdhsSS1BZbMMnm2bW8IB/CSFOXEsemUMZhHValHXv/AAdTCV/6WluO4ThnQCABACrFYqqpTZdYlSDe9jBVHadkCUYSm7RV38hqbUdQ6MrowzV1IKsOII3wE01oY8BGpc5mlK6cBZQSDbif1dadOrmCz5cAOniREdTJGHlVxMZLVHS/x93+TjJMRtBCYhEGMBSYhCmAEEwEKYAKTAQpMAIbZv2deyScJJXaPGnWp1G1CSbWuzTtztqFJkT0F27AASSQABvYncB6YWb0IhOcYRc5OyWsyLgKErBB8GoUkbQWzLMQeGszdk02FpOnSUXrPkuUMSsTiZ1Vqb0ctxUTLBUIgBEACAyIAEAIgAQAgbc8tuW/Lo64ElGTV0iIEQgBuHN5yKr0kmIxGJBFKslWHbLy2GsbCPR4yDPiDwlDG4p0mox17/wdXCUP6XkdxnDOgEACAHMOdy5jfhq8zqrW76vRrM2WfXksaNR6PRWZUlvukaXo7SeJwzF8Lc9JO1tQ+Ix4shzVj1gwaOziMJRr7SKfj99ZsB5xtKaurnRn5zwZ1+vytX7IjnewsLe95fdeRq+kMddfYbsRY1tjb3bflwAGwDfsGyROnRo06McymrI8pMR6CmMBSYhCmAEEwEKYAKTARBgBfo1Q19IYZjXzIO46oLDP0ZgT0oq9SKfE5mWJyhgqji9Nj02eN5W3Pfntz9M1DSas9R8kpzlCSnBtPitD+55Hwy9BI/76ZTnk+jJ3tbkaDD+k2UKSs2pf+y0/dNdbk1oE2jfu1unL8uyetHCUqTvFafmVcbljF4xZtWX9eC0Lzf1bAmWTmkQAiABAZEACAEQAIAQYAdq5u9AYFtE4Vnw9TtchstdlBsZ2JzOsdo7N04OLrT7aWnUzQUopQRTpnmxwlpLYd2oJ+afGXsOeffnJ08oVI6JaSFTC056WtJjcBzSV64OKxLPWN9aDLWHDWyGX2yc8pSt/VEIYKnF31nR8Dg6qK0ooRa6qwFRF2KonOlJyd3rLaVi+RAIAEAOU87Z/a6PY/wBbQRqvR/ZT5rwNFJgd8QmREKTAQpiAUmAENnkGIIU7m6D1GJSTdr6SN03YUmMBTABSYCIMAFJgI9Oij+0U+s34GnpQ2sOfmcrLfwNTkXZzUnyZLQVsYyaQhMCREAIgAQAiAwgBEACAEQAgwGjvvNx8kYD2K+8zOYvbz5mhp+4jZJXJhAAgAQAIAEAOUc7h/a6PYf1tEar0f2U+a8DQyYHeFJkRCmMBSYhHRuQXJakU147EoLLbgLKK3GaU1narap2FyMjmd2YAy2k5bKeUJzm6UHaK0P5mcx+NnUm4RdorqbraqspVgGUjIqRmpHAgzjXs7o5q0ajl3L3k5XhmXEYcatNh1WrG6t9/i+g7dnRkZpck4+VV9lUd3uZ38n4uVT/xz0vczTyZ3TqCkwAUmAhSYCPToo/tFPrN+Bp6UNrDn+GcvLXwNTkWZzVHyhIQmBMiAEQAIARAYQAIARACIAEAFMBnfubj5IwHsV95mcxe3nzNDT9xGySuTCABAAgAQAIAcm53j+14f2H9bRGpyBsp814GhkxHeFMQCkwEV3AlWA3kEDrygxS0pnddDYhLMLhrK/Iempl9AKjZMDXi41JJ8WY6cWpNPiekmeQjUOcu9Rggh8p7U1R1Z5mdLJEXLFJrdcv5Oi3XVjlhM2JohSYCFJgBBMBHp0V+8U9bfgaelDbQ5/hnLy18DU5DZzVHypaiIDIgAQAiAwgAQAiAEQAIARAZBgB37m4+SMB7FfeZnMXt58zQ0/cRskrkwgAQAIAEACAHJeeD97w/sP62kXrNTkDZT5rwNCMDvCkxCIMAFJgI6NzX6SL0W4Rv/WYNWejwVpY6vYwfsImVy1QUKyqL/l4oz2UqKhVzlvNzJnFOecs5x9ImzFigeRQoGXF22k+4TUZDoZtJ1Xrej6I7uTKVoOfE1Imdw6QpMBEEwAWAHq0V+8VdbfgaelDbQ5/hnLyz8FU5Eias+VrUEQBACIDCABACIARAAgBEBkQADADv3Nx8kYD2K+8zOYvbz5mhp+4jZJXJhAAgAQAIAEANQ5X8lqcbelltlqeDrCr4PVyObMTnrAzj5Tx9TDTioJO63/8A062T8bPDwaik7vffzMF/+cYPz+J76/gnM9uV+7Hr5l/2xW7sevmQebfB+fxPfX8EPblfux6+Ye2K3dj18xTzcYPz+I76/gi9uV+7Hr5j9r1u7Hr5iHm6wfn8R31/BD27X7sevmP2tV7q6+Zm9A6Bw+CRlo1i1hBstcg2PlnkDkAABmcgB0mc3FYypiZZ0/olqKVevOtLOmZEmVTyNe07yVwmLfwr69duwM9ZA1wN2sCCJewmUq2GWbGzXBlyhi6lFWWr5mJPN9g/PYjvT4Zb9vYjux6+ZZ9pVeC6+Yh5v8J57Ed6fDD29iO7Hr5h7RqcF18xTyAwnnr+9Phi9v4jux6+Y/aFTguvmIeQWE89f3p8MXt/Ed2PXzH7QqcF18ys8jcPU9TpbcW8Iq7dXLJgQfm8DLODy5XlWjeMdGnfw5lLKOLnUws4tLV+7zxDkxT5237nwzofy/GdyH2l/kYDMQf5Xp87b9z4Yfy/GdyH2l/kGYiDyYp87b9z4Yfy7GdyH2l/kGYiDyZp87b9z4Y/5djO5D7S/wAgzEKeTVXnbfu/DD+XYvuQ/wC3mPMRr+LoNdtlRIJrIGsNzAqGBy6NjCbLJePWOw6rWtua+aITjmlM6BAz2F5Pq1dbvYwaxEsAQDJVcBlGZBzORB6N+XRnMdlL0mq0MRKlSgrRdru+v6NHv2aWsf8Ay7V5yz7vwyh/LMX3I9fMMxEHk9V5yz7vwx/yzF9yPXzDMRH+XqvOWfd+GH8rxfcj18wzER/l+rzln3fhj/leL7kevmGYjrfNmxOicGD80W1j1UtsUduSidGNeVddpLW9Og6+Gk5Uk2bPJHuEACABAAgAQAx+P8v/AGj3mZnL20hyZao+79TzmcE9hCYhlZMQxGMRIrYxDEJiJFZMRIQmIZWxiGITESKyYDPJjTtq9rV75bwG2XJ+B4Yz4efIxgiMUQTGBBMYCkwGVXWqis7nJUBZjwUDMmTjFyaS1sErmhPazs1r+VYxdhwz3L2DIdk+uZOwqwuGhSW5aeZ5Td2RLpA2zQGK8Jhgp8vDkVn01tmUPYQ69QWfPvSfBdliFWjql47/AD+pZi7xT4aD2kzMgQTGApgMXOMDofNj8k4X1sV/PtmywuxidLCbGP7vNplgshAAgAQAIAEAMfj/AC/9o95mZy9tIcmWqPu/U8hM4B7lbGIYhMRIrJiGITESRWTESEYxDK2MRIQmAysmIYhMRI8mLO2r2tfvlzAbZcn4FbG/Dz5GOzgjFEGMBSYDFJjAx2ngThb8voMT6o2n7M5cwEoxxVNy1ZyHHWafPr5WIgMz/JPP9pPzdSpf9xfMfYrzK+lco9hBPXd/g9qXuy+hmiZgyQpMBikxgLGB0Xmx+ScL62K/n2zY4XYxOlhNjH93m0ywWQgAQAIAEACAGN0ifHHqj3mZjL+0hyZboe79TxkzgHuVkxEhGMQysmIkIxiGVkxEismIYhMCRWTEMQmIkVsYxnmxJ21e1r98u4HbLk/ArY34efIx+cijEikxjFJjAUmMBTGBq2O0FYhJpGvX81c/HrH0du8DoO/3zdZK9JaXZqlinZr/AJa0+dtKfQjKF9KPPTorEOcvBlR0s+xR+fcDOtW9IMBSjftM58Em/wDRFU3vNlwWGWmsVJmdus7HfY52Z5dAy2AdHpJJmDynlKeOrZ8tCWpcEe2i1lqLTOcApMYCmMCM4xnRubH5JwvrYr+fbNhhdjE6OE2Mf3ebTLBZCABAAgAQAIAYvSh8ceqPeZmMv7SHJlzD+79TwkzPnuITESKyYiQhMQysmIkIxgMrJiJCMYhlZMRIRjGMrYyQzzXnxqva1++XMFtl9fArY74efI8GcijEikxgKTGApMYCkxjIJgApMYCkxjFJjAUmMCCYxi5wA6RzY/JOF9bE/wA+2bDC7GJ0cJsY/u82mWCyEACAHmxOKCnVAzbp4L/z6JzMdlOGGealeXDhzPanSztL1HkbHW9Gp1ZHb262ycmOXqyf9oq31XW78D17CHzLaNJqdlilDxHjIephu7QJ1KGWMNV955r+fnq8Dzlh5LVpPJj71d813AAZ8TtnDyxiqdequzd0lrLFGDjGzPIxnIPYrJiGIxiJFZMRIQmAysmIkITEMrJiJFF94XIb2OeqvHLeSegDj+ZAnrSoyqOy+r4HnWrQowc5vQeGzFv0ao7Cfz/tPZ06a1XfTp/s4NTLlS/9Iq3zu/CxC4xvnLn6V/sf7yPZrcWaGW4S0VY2+a0rz8SHxClkyzyVg7EgjYueQGe8k5D7ZYwyzJZ8ty+57Y7H0HQajJNvh+6DyyBlRSYwIMYCExjIJgApMYCkxjFJjAR2ABJOQG0k7gI0rgRojBaQxxP6DhwagcjiLvFqz9G7PqGZ2jMCdOhk6VTWOnCpU9xaOO4y13I/TFQ1mqovHSMO5DgccrAM+oGe8sktLQ/3oezw1Va1fk/MwGKxS1Zi0PW6+VTYrJcD0AoR7sxKE8JUi7HhJqOvyZ1Pm2pdNFYQWKVYi18j9F7XdT2qwPbNPhlalE6eETVGNzZp7lgIAEAMJr57eO09Z2z59WqOpUlN622zo2toEYzyGIxiGVkxEhCYhlZMRIQmIkVsYDKyYiQjGIYhMRJFbGMZjb2za08GSsehQoc95cfVHCdCCzcOrb3p+hnsuTedCG61/wB+x5yZ5nBFJgMUmMBSYwIJjAUmMYpMAFJjAUmMYpMYCkxgUXYRsRZh8IpIGIuqqdhvCE+Me4Z9kuYGnn1Ugzc5qPFnb8FhK6a0ppUJXWAqINwA/wC75rIpRVkdqMVFWWoujGefF4Gi7V8NVXbqnNfCKrap4jMbDE4p60RlGMtaPRGSCABAAgBhsZX4Ngp3MT4P09Or1ge6YzKeClQquSX9W7p/jy+X1L9OWer7955yZyz0MFpXlVgcOdWy0M+4pV47D0HLYO0z3p4WrU1I9Y0pM92DxqXILEDqD82xWR1PpVhnPOtRnRlmzVmKxYTPEYhMRIrJgMQmIkVkxDEJiJFbGAytjJDPFiVyLN81wusfoOueTH0EEg8MlO4GXaElKDpPmufA5eVMHKvBSh7y6o8rROLi7PWZRq2hlZbo6eA2nuEdj1pUalaWbTi2/wB+warZ5EEE56oOXjZDMgZHfkCeyTjDOvm7i1XybiKEM+S0fJ6hSZEoCkxjFJgApMYCkxjFJjAgmMBSYwJpuauyq6vIvS6WoDuYqfJPAEZjP0z3w9Z0aimOLcWpLcdf0NpejF1C2hs92vWf/JU30HXoP2HeMxtmtpVYVY50HoOvTqRmro9ruFBZiABvJ2Ads9CZgMfyz0fS2qXaz6TVLrKnpz6ezOU546hCWa5fY8ZYiEd5naLksRbK2DI6q6ONqspGYIPDKXE76T1TTV0WQGEACAFGMwlVyNVci2VtlmrbsxtBHAg7QRtBkZRUlaSuiUZOLunpNXxnN/h7Mx+m6RWo/wCj4fWrA4eOrHvJlL2bh73UbfbyLSxtRbl9vIymg+SejsHk2HoXwg/1n8e3sZvJ6hkJahRhD3UeNSvUqe8w04fHX1fzMzfpDtKfJ+JZwvuPmYsmZ4tFbGIkITEMrYxEhCYiSK2MBlbGSQxCZIZWxkkhlD1Id6j+89FOVrX0HnPD0qjvOKb+aTFCgbFAA4AZQu3rPWMVFWirIQnx6vaJ75awm1X18Ctj/hp8jxZzzMOQTGApjAUmMZBjAUmMBSYwFJgMgmMArtZG1kZkYbAykhgOsbZOE5Qd4u3IadtKHvxl1myy22zh4R2bL6xM9J16s1aUm/qNzk9bPPPIR1Hm2uZ9FYQscyPDIPVS2xVHcomuwzvSidHCu9GJs09ywEACABAAgAQAwWnz+sX1fzMyvpDtKfJ+KOhhPcfMxRMzxbKyYhiExEismIZg9I6Zs8MuDwVRxGKbZqjyV6+rpJIA6Z0cHk+VfS9Q5OMFeRl8LyY02Rr23YJW3+C1XYdRYZZHqznbWQINa7MqPHwT0IjE4PEU5DEVhG+kja9T+lWyB7CAfROLjcn1MLL+2lPUy1SrQqq8TzMZTSPUrYyRIRjGkMrYySQysHx6vaJ75awm1X18Cpj/AIafI8mc8zDCkxgKTGMgmMCjE3hADkWLEKiKM2djuUDpM9KdN1JZqEZvR/IjS9yiyx6MIDtWps3tHrZDId/YJ2aeSbr+xYhhasld2XVlWk+TeOwo1sQqPVnl+k0kmtOHhVYZoD9IZqOnLfPLEZMcFeIToThr6fujqYpwQSCMiNhB3g8JyrW0HiIYwIJgApMYC5xjOoc2HyThevE/z7ZrMLsYnQwmxj+7zaZYLIQAIAEACABADAcoT+sT1fzMyvpDtKfJ+KOjg/cfMxDGZ0tiExEismIaKb3IVmG8BiOsCOKu0iSPTzUaNVcPbjmGd2JssXXO9akbV1frBieOzhN/k+ko0k1vOZjqjdTN3I3qXiiYrlMgOFsJ+bqMp4HWA9xI7ZzcrQUsJO+7T1/UWsE2qy+porGYs7hWxjGVsZJIZWxkhiIf1lXtE98tYXaL6+BUyh8NPkeWeRhSCYximMBSYwNi5vdHJbjbL7Bn+i1p4IHcLLS4L9YWvL/dO5kemnnTLWEgnJt7vydLndOiK6BgVYBlYEMp2hgd4I6RADj3KCha8RYieSrMo6TkrFRmek5KJk8bFRrSSOVWSU3YxpMqnkKYwFJjGRADqPNh8k4XrxP8+2azC7GJ0MJsY/u82mWCyEACABAAgAQA1/lGf1ier+cynpFtKfJ+KOjg/cfMwxMzpdKyYhiMYEitjJIZlubu4JXiMEfKotLoONVvjA9etr/ZNxknEKrQS3o5ePhaalxNunUKJrnLLGataUDe51m9Vd3efdOFlzEZtJUlrlr5L/fgdHJ9O8nPh+/vM09jMujrFbGSQysmSGIxkhi1n9ZV7RPfLOF2i+vgU8ofDT5HlznkYUgmMYpMAFMYGzc3+PFeKaltgxChQf401io7i/blOxkiso1HTe/xX+i3hJ2k48TpM0J0Dz6QxQpqe05eKNgO4sdijtJAkZyUYuTE3ZXOMY3EGyxnJJzOwneQNgJmPqzdSblxORKWc2zzmQIikxjIgAsYHU+bD5JwvXif59s1eF2MToYTYx/d5tMsFkIAEACABAAgBrHLPELQq4i4laVAQvlnkxOwao2/ZM7lzCVq0oTgrpJ30r5cTo4KUbON9JqB5V6P88f/AJ2fDM/6hX7vVeZ0M0Q8qsB54/Us+GHqFfu9V5jsKeVGA88fqWfDH6jX7vVeY7CHlNgfOn6lnwx+o1+71XmGg9nIvG24jStduGR/0ZKra8TaVIQqRmoz+lrhNm/IH0zQZGw9Sk3feVMbKPZ2evcdSmgOOady4wrIf0vJmrAVH1FZmryz8YhQTq+nomfyvgKtWaqw06LWOpga8FHMehmjnlBg/On6j/DOJ6pV4dUdO64iHT2E859x/hkvVavDqh50eIh05hfOfdf4Y/VavDqh50eIp01hfOfdf+0fq1Xh1QZ8eJZhdKUPYgRixUtaw1WHiVqzudoG5VY5ejZtnvhsPUVS7XHhwKeUZx9Wnp3Hi/xiji31TIerVOBhO0hxIOl6OLfVMfq1TgHaQ4+Iv+LUcW+qYerVOAdpDj4kHStPFvqmP1eYdpDj4ns0NintxNCYSt7LRbUwyU6tYDgl2PQBlLOEw1TtYvgz0pSzprM0s7lNQdow3K3DPZg7RWruygsK0GbuMiCFHSciSB0kAdMr4qm50pRR5VleDOMWY+tSVbWBByIKkEHqO0TMvDzTsch1Ip2b8Ss6Sq4t3Q7CYu1hx8SP8Rq/i7odhMfaw4+JB0hV/F3R9hMO1hx8SP8AEKv4u6HYzDtYcfE69zYfJOF68T/PtmlwuyidPCbGP7vNplgshAAgB//Z"/>
          <p:cNvSpPr>
            <a:spLocks noChangeAspect="1" noChangeArrowheads="1"/>
          </p:cNvSpPr>
          <p:nvPr/>
        </p:nvSpPr>
        <p:spPr bwMode="auto">
          <a:xfrm>
            <a:off x="12123738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748" y="1065020"/>
            <a:ext cx="8629022" cy="420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מלבן 28"/>
          <p:cNvSpPr/>
          <p:nvPr/>
        </p:nvSpPr>
        <p:spPr>
          <a:xfrm>
            <a:off x="1441775" y="217847"/>
            <a:ext cx="1041241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סוף לשאלה הנצחית בנושא קיום </a:t>
            </a:r>
            <a:r>
              <a:rPr lang="he-IL" sz="3600" b="1" dirty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החלטות ממשלה</a:t>
            </a:r>
          </a:p>
        </p:txBody>
      </p:sp>
      <p:grpSp>
        <p:nvGrpSpPr>
          <p:cNvPr id="12" name="קבוצה 11"/>
          <p:cNvGrpSpPr/>
          <p:nvPr/>
        </p:nvGrpSpPr>
        <p:grpSpPr>
          <a:xfrm>
            <a:off x="241886" y="213021"/>
            <a:ext cx="1507829" cy="1448594"/>
            <a:chOff x="241886" y="213021"/>
            <a:chExt cx="1507829" cy="1448594"/>
          </a:xfrm>
        </p:grpSpPr>
        <p:sp>
          <p:nvSpPr>
            <p:cNvPr id="13" name="צורה חופשית 12"/>
            <p:cNvSpPr/>
            <p:nvPr/>
          </p:nvSpPr>
          <p:spPr>
            <a:xfrm>
              <a:off x="761489" y="213021"/>
              <a:ext cx="988226" cy="731896"/>
            </a:xfrm>
            <a:custGeom>
              <a:avLst/>
              <a:gdLst>
                <a:gd name="connsiteX0" fmla="*/ 933450 w 3422650"/>
                <a:gd name="connsiteY0" fmla="*/ 6350 h 2514600"/>
                <a:gd name="connsiteX1" fmla="*/ 920750 w 3422650"/>
                <a:gd name="connsiteY1" fmla="*/ 774700 h 2514600"/>
                <a:gd name="connsiteX2" fmla="*/ 914400 w 3422650"/>
                <a:gd name="connsiteY2" fmla="*/ 850900 h 2514600"/>
                <a:gd name="connsiteX3" fmla="*/ 889000 w 3422650"/>
                <a:gd name="connsiteY3" fmla="*/ 946150 h 2514600"/>
                <a:gd name="connsiteX4" fmla="*/ 838200 w 3422650"/>
                <a:gd name="connsiteY4" fmla="*/ 1009650 h 2514600"/>
                <a:gd name="connsiteX5" fmla="*/ 793750 w 3422650"/>
                <a:gd name="connsiteY5" fmla="*/ 1054100 h 2514600"/>
                <a:gd name="connsiteX6" fmla="*/ 666750 w 3422650"/>
                <a:gd name="connsiteY6" fmla="*/ 1104900 h 2514600"/>
                <a:gd name="connsiteX7" fmla="*/ 558800 w 3422650"/>
                <a:gd name="connsiteY7" fmla="*/ 1092200 h 2514600"/>
                <a:gd name="connsiteX8" fmla="*/ 476250 w 3422650"/>
                <a:gd name="connsiteY8" fmla="*/ 1035050 h 2514600"/>
                <a:gd name="connsiteX9" fmla="*/ 361950 w 3422650"/>
                <a:gd name="connsiteY9" fmla="*/ 920750 h 2514600"/>
                <a:gd name="connsiteX10" fmla="*/ 304800 w 3422650"/>
                <a:gd name="connsiteY10" fmla="*/ 895350 h 2514600"/>
                <a:gd name="connsiteX11" fmla="*/ 260350 w 3422650"/>
                <a:gd name="connsiteY11" fmla="*/ 889000 h 2514600"/>
                <a:gd name="connsiteX12" fmla="*/ 139700 w 3422650"/>
                <a:gd name="connsiteY12" fmla="*/ 927100 h 2514600"/>
                <a:gd name="connsiteX13" fmla="*/ 95250 w 3422650"/>
                <a:gd name="connsiteY13" fmla="*/ 965200 h 2514600"/>
                <a:gd name="connsiteX14" fmla="*/ 44450 w 3422650"/>
                <a:gd name="connsiteY14" fmla="*/ 1022350 h 2514600"/>
                <a:gd name="connsiteX15" fmla="*/ 19050 w 3422650"/>
                <a:gd name="connsiteY15" fmla="*/ 1092200 h 2514600"/>
                <a:gd name="connsiteX16" fmla="*/ 0 w 3422650"/>
                <a:gd name="connsiteY16" fmla="*/ 1187450 h 2514600"/>
                <a:gd name="connsiteX17" fmla="*/ 0 w 3422650"/>
                <a:gd name="connsiteY17" fmla="*/ 1320800 h 2514600"/>
                <a:gd name="connsiteX18" fmla="*/ 25400 w 3422650"/>
                <a:gd name="connsiteY18" fmla="*/ 1435100 h 2514600"/>
                <a:gd name="connsiteX19" fmla="*/ 69850 w 3422650"/>
                <a:gd name="connsiteY19" fmla="*/ 1517650 h 2514600"/>
                <a:gd name="connsiteX20" fmla="*/ 114300 w 3422650"/>
                <a:gd name="connsiteY20" fmla="*/ 1568450 h 2514600"/>
                <a:gd name="connsiteX21" fmla="*/ 215900 w 3422650"/>
                <a:gd name="connsiteY21" fmla="*/ 1612900 h 2514600"/>
                <a:gd name="connsiteX22" fmla="*/ 304800 w 3422650"/>
                <a:gd name="connsiteY22" fmla="*/ 1619250 h 2514600"/>
                <a:gd name="connsiteX23" fmla="*/ 400050 w 3422650"/>
                <a:gd name="connsiteY23" fmla="*/ 1574800 h 2514600"/>
                <a:gd name="connsiteX24" fmla="*/ 520700 w 3422650"/>
                <a:gd name="connsiteY24" fmla="*/ 1466850 h 2514600"/>
                <a:gd name="connsiteX25" fmla="*/ 622300 w 3422650"/>
                <a:gd name="connsiteY25" fmla="*/ 1403350 h 2514600"/>
                <a:gd name="connsiteX26" fmla="*/ 698500 w 3422650"/>
                <a:gd name="connsiteY26" fmla="*/ 1416050 h 2514600"/>
                <a:gd name="connsiteX27" fmla="*/ 800100 w 3422650"/>
                <a:gd name="connsiteY27" fmla="*/ 1466850 h 2514600"/>
                <a:gd name="connsiteX28" fmla="*/ 895350 w 3422650"/>
                <a:gd name="connsiteY28" fmla="*/ 1568450 h 2514600"/>
                <a:gd name="connsiteX29" fmla="*/ 927100 w 3422650"/>
                <a:gd name="connsiteY29" fmla="*/ 1720850 h 2514600"/>
                <a:gd name="connsiteX30" fmla="*/ 933450 w 3422650"/>
                <a:gd name="connsiteY30" fmla="*/ 2514600 h 2514600"/>
                <a:gd name="connsiteX31" fmla="*/ 1739900 w 3422650"/>
                <a:gd name="connsiteY31" fmla="*/ 2495550 h 2514600"/>
                <a:gd name="connsiteX32" fmla="*/ 1835150 w 3422650"/>
                <a:gd name="connsiteY32" fmla="*/ 2470150 h 2514600"/>
                <a:gd name="connsiteX33" fmla="*/ 1968500 w 3422650"/>
                <a:gd name="connsiteY33" fmla="*/ 2374900 h 2514600"/>
                <a:gd name="connsiteX34" fmla="*/ 2012950 w 3422650"/>
                <a:gd name="connsiteY34" fmla="*/ 2266950 h 2514600"/>
                <a:gd name="connsiteX35" fmla="*/ 2019300 w 3422650"/>
                <a:gd name="connsiteY35" fmla="*/ 2165350 h 2514600"/>
                <a:gd name="connsiteX36" fmla="*/ 1974850 w 3422650"/>
                <a:gd name="connsiteY36" fmla="*/ 2095500 h 2514600"/>
                <a:gd name="connsiteX37" fmla="*/ 1905000 w 3422650"/>
                <a:gd name="connsiteY37" fmla="*/ 2019300 h 2514600"/>
                <a:gd name="connsiteX38" fmla="*/ 1841500 w 3422650"/>
                <a:gd name="connsiteY38" fmla="*/ 1955800 h 2514600"/>
                <a:gd name="connsiteX39" fmla="*/ 1809750 w 3422650"/>
                <a:gd name="connsiteY39" fmla="*/ 1784350 h 2514600"/>
                <a:gd name="connsiteX40" fmla="*/ 1847850 w 3422650"/>
                <a:gd name="connsiteY40" fmla="*/ 1682750 h 2514600"/>
                <a:gd name="connsiteX41" fmla="*/ 1949450 w 3422650"/>
                <a:gd name="connsiteY41" fmla="*/ 1625600 h 2514600"/>
                <a:gd name="connsiteX42" fmla="*/ 2044700 w 3422650"/>
                <a:gd name="connsiteY42" fmla="*/ 1587500 h 2514600"/>
                <a:gd name="connsiteX43" fmla="*/ 2178050 w 3422650"/>
                <a:gd name="connsiteY43" fmla="*/ 1568450 h 2514600"/>
                <a:gd name="connsiteX44" fmla="*/ 2266950 w 3422650"/>
                <a:gd name="connsiteY44" fmla="*/ 1568450 h 2514600"/>
                <a:gd name="connsiteX45" fmla="*/ 2336800 w 3422650"/>
                <a:gd name="connsiteY45" fmla="*/ 1600200 h 2514600"/>
                <a:gd name="connsiteX46" fmla="*/ 2457450 w 3422650"/>
                <a:gd name="connsiteY46" fmla="*/ 1657350 h 2514600"/>
                <a:gd name="connsiteX47" fmla="*/ 2540000 w 3422650"/>
                <a:gd name="connsiteY47" fmla="*/ 1778000 h 2514600"/>
                <a:gd name="connsiteX48" fmla="*/ 2527300 w 3422650"/>
                <a:gd name="connsiteY48" fmla="*/ 1885950 h 2514600"/>
                <a:gd name="connsiteX49" fmla="*/ 2489200 w 3422650"/>
                <a:gd name="connsiteY49" fmla="*/ 1974850 h 2514600"/>
                <a:gd name="connsiteX50" fmla="*/ 2406650 w 3422650"/>
                <a:gd name="connsiteY50" fmla="*/ 2063750 h 2514600"/>
                <a:gd name="connsiteX51" fmla="*/ 2317750 w 3422650"/>
                <a:gd name="connsiteY51" fmla="*/ 2235200 h 2514600"/>
                <a:gd name="connsiteX52" fmla="*/ 2355850 w 3422650"/>
                <a:gd name="connsiteY52" fmla="*/ 2343150 h 2514600"/>
                <a:gd name="connsiteX53" fmla="*/ 2438400 w 3422650"/>
                <a:gd name="connsiteY53" fmla="*/ 2425700 h 2514600"/>
                <a:gd name="connsiteX54" fmla="*/ 2540000 w 3422650"/>
                <a:gd name="connsiteY54" fmla="*/ 2470150 h 2514600"/>
                <a:gd name="connsiteX55" fmla="*/ 2641600 w 3422650"/>
                <a:gd name="connsiteY55" fmla="*/ 2501900 h 2514600"/>
                <a:gd name="connsiteX56" fmla="*/ 3422650 w 3422650"/>
                <a:gd name="connsiteY56" fmla="*/ 2501900 h 2514600"/>
                <a:gd name="connsiteX57" fmla="*/ 3422650 w 3422650"/>
                <a:gd name="connsiteY57" fmla="*/ 349250 h 2514600"/>
                <a:gd name="connsiteX58" fmla="*/ 3352800 w 3422650"/>
                <a:gd name="connsiteY58" fmla="*/ 196850 h 2514600"/>
                <a:gd name="connsiteX59" fmla="*/ 3302000 w 3422650"/>
                <a:gd name="connsiteY59" fmla="*/ 127000 h 2514600"/>
                <a:gd name="connsiteX60" fmla="*/ 3175000 w 3422650"/>
                <a:gd name="connsiteY60" fmla="*/ 44450 h 2514600"/>
                <a:gd name="connsiteX61" fmla="*/ 3086100 w 3422650"/>
                <a:gd name="connsiteY61" fmla="*/ 0 h 2514600"/>
                <a:gd name="connsiteX62" fmla="*/ 933450 w 3422650"/>
                <a:gd name="connsiteY62" fmla="*/ 6350 h 2514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3422650" h="2514600">
                  <a:moveTo>
                    <a:pt x="933450" y="6350"/>
                  </a:moveTo>
                  <a:lnTo>
                    <a:pt x="920750" y="774700"/>
                  </a:lnTo>
                  <a:lnTo>
                    <a:pt x="914400" y="850900"/>
                  </a:lnTo>
                  <a:lnTo>
                    <a:pt x="889000" y="946150"/>
                  </a:lnTo>
                  <a:lnTo>
                    <a:pt x="838200" y="1009650"/>
                  </a:lnTo>
                  <a:lnTo>
                    <a:pt x="793750" y="1054100"/>
                  </a:lnTo>
                  <a:lnTo>
                    <a:pt x="666750" y="1104900"/>
                  </a:lnTo>
                  <a:lnTo>
                    <a:pt x="558800" y="1092200"/>
                  </a:lnTo>
                  <a:lnTo>
                    <a:pt x="476250" y="1035050"/>
                  </a:lnTo>
                  <a:lnTo>
                    <a:pt x="361950" y="920750"/>
                  </a:lnTo>
                  <a:lnTo>
                    <a:pt x="304800" y="895350"/>
                  </a:lnTo>
                  <a:lnTo>
                    <a:pt x="260350" y="889000"/>
                  </a:lnTo>
                  <a:lnTo>
                    <a:pt x="139700" y="927100"/>
                  </a:lnTo>
                  <a:lnTo>
                    <a:pt x="95250" y="965200"/>
                  </a:lnTo>
                  <a:lnTo>
                    <a:pt x="44450" y="1022350"/>
                  </a:lnTo>
                  <a:lnTo>
                    <a:pt x="19050" y="1092200"/>
                  </a:lnTo>
                  <a:lnTo>
                    <a:pt x="0" y="1187450"/>
                  </a:lnTo>
                  <a:lnTo>
                    <a:pt x="0" y="1320800"/>
                  </a:lnTo>
                  <a:lnTo>
                    <a:pt x="25400" y="1435100"/>
                  </a:lnTo>
                  <a:lnTo>
                    <a:pt x="69850" y="1517650"/>
                  </a:lnTo>
                  <a:lnTo>
                    <a:pt x="114300" y="1568450"/>
                  </a:lnTo>
                  <a:lnTo>
                    <a:pt x="215900" y="1612900"/>
                  </a:lnTo>
                  <a:lnTo>
                    <a:pt x="304800" y="1619250"/>
                  </a:lnTo>
                  <a:lnTo>
                    <a:pt x="400050" y="1574800"/>
                  </a:lnTo>
                  <a:lnTo>
                    <a:pt x="520700" y="1466850"/>
                  </a:lnTo>
                  <a:lnTo>
                    <a:pt x="622300" y="1403350"/>
                  </a:lnTo>
                  <a:lnTo>
                    <a:pt x="698500" y="1416050"/>
                  </a:lnTo>
                  <a:lnTo>
                    <a:pt x="800100" y="1466850"/>
                  </a:lnTo>
                  <a:lnTo>
                    <a:pt x="895350" y="1568450"/>
                  </a:lnTo>
                  <a:lnTo>
                    <a:pt x="927100" y="1720850"/>
                  </a:lnTo>
                  <a:cubicBezTo>
                    <a:pt x="929217" y="1985433"/>
                    <a:pt x="931333" y="2250017"/>
                    <a:pt x="933450" y="2514600"/>
                  </a:cubicBezTo>
                  <a:lnTo>
                    <a:pt x="1739900" y="2495550"/>
                  </a:lnTo>
                  <a:lnTo>
                    <a:pt x="1835150" y="2470150"/>
                  </a:lnTo>
                  <a:lnTo>
                    <a:pt x="1968500" y="2374900"/>
                  </a:lnTo>
                  <a:lnTo>
                    <a:pt x="2012950" y="2266950"/>
                  </a:lnTo>
                  <a:lnTo>
                    <a:pt x="2019300" y="2165350"/>
                  </a:lnTo>
                  <a:lnTo>
                    <a:pt x="1974850" y="2095500"/>
                  </a:lnTo>
                  <a:lnTo>
                    <a:pt x="1905000" y="2019300"/>
                  </a:lnTo>
                  <a:lnTo>
                    <a:pt x="1841500" y="1955800"/>
                  </a:lnTo>
                  <a:lnTo>
                    <a:pt x="1809750" y="1784350"/>
                  </a:lnTo>
                  <a:lnTo>
                    <a:pt x="1847850" y="1682750"/>
                  </a:lnTo>
                  <a:lnTo>
                    <a:pt x="1949450" y="1625600"/>
                  </a:lnTo>
                  <a:lnTo>
                    <a:pt x="2044700" y="1587500"/>
                  </a:lnTo>
                  <a:lnTo>
                    <a:pt x="2178050" y="1568450"/>
                  </a:lnTo>
                  <a:lnTo>
                    <a:pt x="2266950" y="1568450"/>
                  </a:lnTo>
                  <a:lnTo>
                    <a:pt x="2336800" y="1600200"/>
                  </a:lnTo>
                  <a:lnTo>
                    <a:pt x="2457450" y="1657350"/>
                  </a:lnTo>
                  <a:lnTo>
                    <a:pt x="2540000" y="1778000"/>
                  </a:lnTo>
                  <a:lnTo>
                    <a:pt x="2527300" y="1885950"/>
                  </a:lnTo>
                  <a:lnTo>
                    <a:pt x="2489200" y="1974850"/>
                  </a:lnTo>
                  <a:lnTo>
                    <a:pt x="2406650" y="2063750"/>
                  </a:lnTo>
                  <a:lnTo>
                    <a:pt x="2317750" y="2235200"/>
                  </a:lnTo>
                  <a:lnTo>
                    <a:pt x="2355850" y="2343150"/>
                  </a:lnTo>
                  <a:lnTo>
                    <a:pt x="2438400" y="2425700"/>
                  </a:lnTo>
                  <a:lnTo>
                    <a:pt x="2540000" y="2470150"/>
                  </a:lnTo>
                  <a:lnTo>
                    <a:pt x="2641600" y="2501900"/>
                  </a:lnTo>
                  <a:lnTo>
                    <a:pt x="3422650" y="2501900"/>
                  </a:lnTo>
                  <a:lnTo>
                    <a:pt x="3422650" y="349250"/>
                  </a:lnTo>
                  <a:lnTo>
                    <a:pt x="3352800" y="196850"/>
                  </a:lnTo>
                  <a:lnTo>
                    <a:pt x="3302000" y="127000"/>
                  </a:lnTo>
                  <a:lnTo>
                    <a:pt x="3175000" y="44450"/>
                  </a:lnTo>
                  <a:lnTo>
                    <a:pt x="3086100" y="0"/>
                  </a:lnTo>
                  <a:lnTo>
                    <a:pt x="933450" y="6350"/>
                  </a:lnTo>
                  <a:close/>
                </a:path>
              </a:pathLst>
            </a:custGeom>
            <a:solidFill>
              <a:schemeClr val="bg1">
                <a:lumMod val="65000"/>
                <a:alpha val="74000"/>
              </a:schemeClr>
            </a:solidFill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4" name="צורה חופשית 13"/>
            <p:cNvSpPr/>
            <p:nvPr/>
          </p:nvSpPr>
          <p:spPr>
            <a:xfrm>
              <a:off x="308705" y="213021"/>
              <a:ext cx="720542" cy="1000812"/>
            </a:xfrm>
            <a:custGeom>
              <a:avLst/>
              <a:gdLst>
                <a:gd name="connsiteX0" fmla="*/ 361950 w 2495550"/>
                <a:gd name="connsiteY0" fmla="*/ 0 h 3438525"/>
                <a:gd name="connsiteX1" fmla="*/ 2490788 w 2495550"/>
                <a:gd name="connsiteY1" fmla="*/ 4763 h 3438525"/>
                <a:gd name="connsiteX2" fmla="*/ 2495550 w 2495550"/>
                <a:gd name="connsiteY2" fmla="*/ 185738 h 3438525"/>
                <a:gd name="connsiteX3" fmla="*/ 2490788 w 2495550"/>
                <a:gd name="connsiteY3" fmla="*/ 819150 h 3438525"/>
                <a:gd name="connsiteX4" fmla="*/ 2443163 w 2495550"/>
                <a:gd name="connsiteY4" fmla="*/ 952500 h 3438525"/>
                <a:gd name="connsiteX5" fmla="*/ 2414588 w 2495550"/>
                <a:gd name="connsiteY5" fmla="*/ 1000125 h 3438525"/>
                <a:gd name="connsiteX6" fmla="*/ 2390775 w 2495550"/>
                <a:gd name="connsiteY6" fmla="*/ 1042988 h 3438525"/>
                <a:gd name="connsiteX7" fmla="*/ 2300288 w 2495550"/>
                <a:gd name="connsiteY7" fmla="*/ 1085850 h 3438525"/>
                <a:gd name="connsiteX8" fmla="*/ 2224088 w 2495550"/>
                <a:gd name="connsiteY8" fmla="*/ 1104900 h 3438525"/>
                <a:gd name="connsiteX9" fmla="*/ 2119313 w 2495550"/>
                <a:gd name="connsiteY9" fmla="*/ 1076325 h 3438525"/>
                <a:gd name="connsiteX10" fmla="*/ 1966913 w 2495550"/>
                <a:gd name="connsiteY10" fmla="*/ 962025 h 3438525"/>
                <a:gd name="connsiteX11" fmla="*/ 1866900 w 2495550"/>
                <a:gd name="connsiteY11" fmla="*/ 890588 h 3438525"/>
                <a:gd name="connsiteX12" fmla="*/ 1733550 w 2495550"/>
                <a:gd name="connsiteY12" fmla="*/ 914400 h 3438525"/>
                <a:gd name="connsiteX13" fmla="*/ 1662113 w 2495550"/>
                <a:gd name="connsiteY13" fmla="*/ 962025 h 3438525"/>
                <a:gd name="connsiteX14" fmla="*/ 1614488 w 2495550"/>
                <a:gd name="connsiteY14" fmla="*/ 1023938 h 3438525"/>
                <a:gd name="connsiteX15" fmla="*/ 1576388 w 2495550"/>
                <a:gd name="connsiteY15" fmla="*/ 1123950 h 3438525"/>
                <a:gd name="connsiteX16" fmla="*/ 1557338 w 2495550"/>
                <a:gd name="connsiteY16" fmla="*/ 1295400 h 3438525"/>
                <a:gd name="connsiteX17" fmla="*/ 1614488 w 2495550"/>
                <a:gd name="connsiteY17" fmla="*/ 1500188 h 3438525"/>
                <a:gd name="connsiteX18" fmla="*/ 1781175 w 2495550"/>
                <a:gd name="connsiteY18" fmla="*/ 1633538 h 3438525"/>
                <a:gd name="connsiteX19" fmla="*/ 1924050 w 2495550"/>
                <a:gd name="connsiteY19" fmla="*/ 1614488 h 3438525"/>
                <a:gd name="connsiteX20" fmla="*/ 1995488 w 2495550"/>
                <a:gd name="connsiteY20" fmla="*/ 1547813 h 3438525"/>
                <a:gd name="connsiteX21" fmla="*/ 2081213 w 2495550"/>
                <a:gd name="connsiteY21" fmla="*/ 1471613 h 3438525"/>
                <a:gd name="connsiteX22" fmla="*/ 2152650 w 2495550"/>
                <a:gd name="connsiteY22" fmla="*/ 1423988 h 3438525"/>
                <a:gd name="connsiteX23" fmla="*/ 2243138 w 2495550"/>
                <a:gd name="connsiteY23" fmla="*/ 1409700 h 3438525"/>
                <a:gd name="connsiteX24" fmla="*/ 2324100 w 2495550"/>
                <a:gd name="connsiteY24" fmla="*/ 1443038 h 3438525"/>
                <a:gd name="connsiteX25" fmla="*/ 2405063 w 2495550"/>
                <a:gd name="connsiteY25" fmla="*/ 1514475 h 3438525"/>
                <a:gd name="connsiteX26" fmla="*/ 2486025 w 2495550"/>
                <a:gd name="connsiteY26" fmla="*/ 1671638 h 3438525"/>
                <a:gd name="connsiteX27" fmla="*/ 2490788 w 2495550"/>
                <a:gd name="connsiteY27" fmla="*/ 2509838 h 3438525"/>
                <a:gd name="connsiteX28" fmla="*/ 1709738 w 2495550"/>
                <a:gd name="connsiteY28" fmla="*/ 2509838 h 3438525"/>
                <a:gd name="connsiteX29" fmla="*/ 1576388 w 2495550"/>
                <a:gd name="connsiteY29" fmla="*/ 2538413 h 3438525"/>
                <a:gd name="connsiteX30" fmla="*/ 1538288 w 2495550"/>
                <a:gd name="connsiteY30" fmla="*/ 2566988 h 3438525"/>
                <a:gd name="connsiteX31" fmla="*/ 1452563 w 2495550"/>
                <a:gd name="connsiteY31" fmla="*/ 2633663 h 3438525"/>
                <a:gd name="connsiteX32" fmla="*/ 1414463 w 2495550"/>
                <a:gd name="connsiteY32" fmla="*/ 2705100 h 3438525"/>
                <a:gd name="connsiteX33" fmla="*/ 1395413 w 2495550"/>
                <a:gd name="connsiteY33" fmla="*/ 2781300 h 3438525"/>
                <a:gd name="connsiteX34" fmla="*/ 1414463 w 2495550"/>
                <a:gd name="connsiteY34" fmla="*/ 2881313 h 3438525"/>
                <a:gd name="connsiteX35" fmla="*/ 1490663 w 2495550"/>
                <a:gd name="connsiteY35" fmla="*/ 2938463 h 3438525"/>
                <a:gd name="connsiteX36" fmla="*/ 1562100 w 2495550"/>
                <a:gd name="connsiteY36" fmla="*/ 3033713 h 3438525"/>
                <a:gd name="connsiteX37" fmla="*/ 1614488 w 2495550"/>
                <a:gd name="connsiteY37" fmla="*/ 3171825 h 3438525"/>
                <a:gd name="connsiteX38" fmla="*/ 1604963 w 2495550"/>
                <a:gd name="connsiteY38" fmla="*/ 3233738 h 3438525"/>
                <a:gd name="connsiteX39" fmla="*/ 1604963 w 2495550"/>
                <a:gd name="connsiteY39" fmla="*/ 3233738 h 3438525"/>
                <a:gd name="connsiteX40" fmla="*/ 1562100 w 2495550"/>
                <a:gd name="connsiteY40" fmla="*/ 3300413 h 3438525"/>
                <a:gd name="connsiteX41" fmla="*/ 1538288 w 2495550"/>
                <a:gd name="connsiteY41" fmla="*/ 3328988 h 3438525"/>
                <a:gd name="connsiteX42" fmla="*/ 1504950 w 2495550"/>
                <a:gd name="connsiteY42" fmla="*/ 3352800 h 3438525"/>
                <a:gd name="connsiteX43" fmla="*/ 1481138 w 2495550"/>
                <a:gd name="connsiteY43" fmla="*/ 3381375 h 3438525"/>
                <a:gd name="connsiteX44" fmla="*/ 1443038 w 2495550"/>
                <a:gd name="connsiteY44" fmla="*/ 3405188 h 3438525"/>
                <a:gd name="connsiteX45" fmla="*/ 1400175 w 2495550"/>
                <a:gd name="connsiteY45" fmla="*/ 3409950 h 3438525"/>
                <a:gd name="connsiteX46" fmla="*/ 1338263 w 2495550"/>
                <a:gd name="connsiteY46" fmla="*/ 3429000 h 3438525"/>
                <a:gd name="connsiteX47" fmla="*/ 1243013 w 2495550"/>
                <a:gd name="connsiteY47" fmla="*/ 3433763 h 3438525"/>
                <a:gd name="connsiteX48" fmla="*/ 1171575 w 2495550"/>
                <a:gd name="connsiteY48" fmla="*/ 3438525 h 3438525"/>
                <a:gd name="connsiteX49" fmla="*/ 1100138 w 2495550"/>
                <a:gd name="connsiteY49" fmla="*/ 3414713 h 3438525"/>
                <a:gd name="connsiteX50" fmla="*/ 976313 w 2495550"/>
                <a:gd name="connsiteY50" fmla="*/ 3348038 h 3438525"/>
                <a:gd name="connsiteX51" fmla="*/ 900113 w 2495550"/>
                <a:gd name="connsiteY51" fmla="*/ 3267075 h 3438525"/>
                <a:gd name="connsiteX52" fmla="*/ 881063 w 2495550"/>
                <a:gd name="connsiteY52" fmla="*/ 3128963 h 3438525"/>
                <a:gd name="connsiteX53" fmla="*/ 923925 w 2495550"/>
                <a:gd name="connsiteY53" fmla="*/ 3028950 h 3438525"/>
                <a:gd name="connsiteX54" fmla="*/ 990600 w 2495550"/>
                <a:gd name="connsiteY54" fmla="*/ 2952750 h 3438525"/>
                <a:gd name="connsiteX55" fmla="*/ 1057275 w 2495550"/>
                <a:gd name="connsiteY55" fmla="*/ 2867025 h 3438525"/>
                <a:gd name="connsiteX56" fmla="*/ 1119188 w 2495550"/>
                <a:gd name="connsiteY56" fmla="*/ 2752725 h 3438525"/>
                <a:gd name="connsiteX57" fmla="*/ 981075 w 2495550"/>
                <a:gd name="connsiteY57" fmla="*/ 2566988 h 3438525"/>
                <a:gd name="connsiteX58" fmla="*/ 862013 w 2495550"/>
                <a:gd name="connsiteY58" fmla="*/ 2528888 h 3438525"/>
                <a:gd name="connsiteX59" fmla="*/ 714375 w 2495550"/>
                <a:gd name="connsiteY59" fmla="*/ 2505075 h 3438525"/>
                <a:gd name="connsiteX60" fmla="*/ 4763 w 2495550"/>
                <a:gd name="connsiteY60" fmla="*/ 2500313 h 3438525"/>
                <a:gd name="connsiteX61" fmla="*/ 0 w 2495550"/>
                <a:gd name="connsiteY61" fmla="*/ 366713 h 3438525"/>
                <a:gd name="connsiteX62" fmla="*/ 23813 w 2495550"/>
                <a:gd name="connsiteY62" fmla="*/ 247650 h 3438525"/>
                <a:gd name="connsiteX63" fmla="*/ 76200 w 2495550"/>
                <a:gd name="connsiteY63" fmla="*/ 176213 h 3438525"/>
                <a:gd name="connsiteX64" fmla="*/ 180975 w 2495550"/>
                <a:gd name="connsiteY64" fmla="*/ 95250 h 3438525"/>
                <a:gd name="connsiteX65" fmla="*/ 242888 w 2495550"/>
                <a:gd name="connsiteY65" fmla="*/ 42863 h 3438525"/>
                <a:gd name="connsiteX66" fmla="*/ 361950 w 2495550"/>
                <a:gd name="connsiteY66" fmla="*/ 0 h 3438525"/>
                <a:gd name="connsiteX0" fmla="*/ 361950 w 2495550"/>
                <a:gd name="connsiteY0" fmla="*/ 0 h 3438525"/>
                <a:gd name="connsiteX1" fmla="*/ 2490788 w 2495550"/>
                <a:gd name="connsiteY1" fmla="*/ 4763 h 3438525"/>
                <a:gd name="connsiteX2" fmla="*/ 2495550 w 2495550"/>
                <a:gd name="connsiteY2" fmla="*/ 185738 h 3438525"/>
                <a:gd name="connsiteX3" fmla="*/ 2490788 w 2495550"/>
                <a:gd name="connsiteY3" fmla="*/ 819150 h 3438525"/>
                <a:gd name="connsiteX4" fmla="*/ 2443163 w 2495550"/>
                <a:gd name="connsiteY4" fmla="*/ 952500 h 3438525"/>
                <a:gd name="connsiteX5" fmla="*/ 2414588 w 2495550"/>
                <a:gd name="connsiteY5" fmla="*/ 1000125 h 3438525"/>
                <a:gd name="connsiteX6" fmla="*/ 2390775 w 2495550"/>
                <a:gd name="connsiteY6" fmla="*/ 1042988 h 3438525"/>
                <a:gd name="connsiteX7" fmla="*/ 2300288 w 2495550"/>
                <a:gd name="connsiteY7" fmla="*/ 1085850 h 3438525"/>
                <a:gd name="connsiteX8" fmla="*/ 2224088 w 2495550"/>
                <a:gd name="connsiteY8" fmla="*/ 1104900 h 3438525"/>
                <a:gd name="connsiteX9" fmla="*/ 2119313 w 2495550"/>
                <a:gd name="connsiteY9" fmla="*/ 1076325 h 3438525"/>
                <a:gd name="connsiteX10" fmla="*/ 1966913 w 2495550"/>
                <a:gd name="connsiteY10" fmla="*/ 962025 h 3438525"/>
                <a:gd name="connsiteX11" fmla="*/ 1866900 w 2495550"/>
                <a:gd name="connsiteY11" fmla="*/ 890588 h 3438525"/>
                <a:gd name="connsiteX12" fmla="*/ 1733550 w 2495550"/>
                <a:gd name="connsiteY12" fmla="*/ 914400 h 3438525"/>
                <a:gd name="connsiteX13" fmla="*/ 1662113 w 2495550"/>
                <a:gd name="connsiteY13" fmla="*/ 962025 h 3438525"/>
                <a:gd name="connsiteX14" fmla="*/ 1614488 w 2495550"/>
                <a:gd name="connsiteY14" fmla="*/ 1023938 h 3438525"/>
                <a:gd name="connsiteX15" fmla="*/ 1576388 w 2495550"/>
                <a:gd name="connsiteY15" fmla="*/ 1123950 h 3438525"/>
                <a:gd name="connsiteX16" fmla="*/ 1557338 w 2495550"/>
                <a:gd name="connsiteY16" fmla="*/ 1295400 h 3438525"/>
                <a:gd name="connsiteX17" fmla="*/ 1614488 w 2495550"/>
                <a:gd name="connsiteY17" fmla="*/ 1500188 h 3438525"/>
                <a:gd name="connsiteX18" fmla="*/ 1781175 w 2495550"/>
                <a:gd name="connsiteY18" fmla="*/ 1633538 h 3438525"/>
                <a:gd name="connsiteX19" fmla="*/ 1924050 w 2495550"/>
                <a:gd name="connsiteY19" fmla="*/ 1614488 h 3438525"/>
                <a:gd name="connsiteX20" fmla="*/ 1995488 w 2495550"/>
                <a:gd name="connsiteY20" fmla="*/ 1547813 h 3438525"/>
                <a:gd name="connsiteX21" fmla="*/ 2081213 w 2495550"/>
                <a:gd name="connsiteY21" fmla="*/ 1471613 h 3438525"/>
                <a:gd name="connsiteX22" fmla="*/ 2152650 w 2495550"/>
                <a:gd name="connsiteY22" fmla="*/ 1423988 h 3438525"/>
                <a:gd name="connsiteX23" fmla="*/ 2243138 w 2495550"/>
                <a:gd name="connsiteY23" fmla="*/ 1409700 h 3438525"/>
                <a:gd name="connsiteX24" fmla="*/ 2324100 w 2495550"/>
                <a:gd name="connsiteY24" fmla="*/ 1443038 h 3438525"/>
                <a:gd name="connsiteX25" fmla="*/ 2405063 w 2495550"/>
                <a:gd name="connsiteY25" fmla="*/ 1514475 h 3438525"/>
                <a:gd name="connsiteX26" fmla="*/ 2486025 w 2495550"/>
                <a:gd name="connsiteY26" fmla="*/ 1671638 h 3438525"/>
                <a:gd name="connsiteX27" fmla="*/ 2490788 w 2495550"/>
                <a:gd name="connsiteY27" fmla="*/ 2509838 h 3438525"/>
                <a:gd name="connsiteX28" fmla="*/ 1709738 w 2495550"/>
                <a:gd name="connsiteY28" fmla="*/ 2509838 h 3438525"/>
                <a:gd name="connsiteX29" fmla="*/ 1576388 w 2495550"/>
                <a:gd name="connsiteY29" fmla="*/ 2538413 h 3438525"/>
                <a:gd name="connsiteX30" fmla="*/ 1538288 w 2495550"/>
                <a:gd name="connsiteY30" fmla="*/ 2566988 h 3438525"/>
                <a:gd name="connsiteX31" fmla="*/ 1452563 w 2495550"/>
                <a:gd name="connsiteY31" fmla="*/ 2633663 h 3438525"/>
                <a:gd name="connsiteX32" fmla="*/ 1414463 w 2495550"/>
                <a:gd name="connsiteY32" fmla="*/ 2705100 h 3438525"/>
                <a:gd name="connsiteX33" fmla="*/ 1395413 w 2495550"/>
                <a:gd name="connsiteY33" fmla="*/ 2781300 h 3438525"/>
                <a:gd name="connsiteX34" fmla="*/ 1414463 w 2495550"/>
                <a:gd name="connsiteY34" fmla="*/ 2881313 h 3438525"/>
                <a:gd name="connsiteX35" fmla="*/ 1490663 w 2495550"/>
                <a:gd name="connsiteY35" fmla="*/ 2938463 h 3438525"/>
                <a:gd name="connsiteX36" fmla="*/ 1562100 w 2495550"/>
                <a:gd name="connsiteY36" fmla="*/ 3033713 h 3438525"/>
                <a:gd name="connsiteX37" fmla="*/ 1614488 w 2495550"/>
                <a:gd name="connsiteY37" fmla="*/ 3171825 h 3438525"/>
                <a:gd name="connsiteX38" fmla="*/ 1604963 w 2495550"/>
                <a:gd name="connsiteY38" fmla="*/ 3233738 h 3438525"/>
                <a:gd name="connsiteX39" fmla="*/ 1604963 w 2495550"/>
                <a:gd name="connsiteY39" fmla="*/ 3233738 h 3438525"/>
                <a:gd name="connsiteX40" fmla="*/ 1562100 w 2495550"/>
                <a:gd name="connsiteY40" fmla="*/ 3300413 h 3438525"/>
                <a:gd name="connsiteX41" fmla="*/ 1538288 w 2495550"/>
                <a:gd name="connsiteY41" fmla="*/ 3328988 h 3438525"/>
                <a:gd name="connsiteX42" fmla="*/ 1504950 w 2495550"/>
                <a:gd name="connsiteY42" fmla="*/ 3352800 h 3438525"/>
                <a:gd name="connsiteX43" fmla="*/ 1481138 w 2495550"/>
                <a:gd name="connsiteY43" fmla="*/ 3381375 h 3438525"/>
                <a:gd name="connsiteX44" fmla="*/ 1443038 w 2495550"/>
                <a:gd name="connsiteY44" fmla="*/ 3405188 h 3438525"/>
                <a:gd name="connsiteX45" fmla="*/ 1400175 w 2495550"/>
                <a:gd name="connsiteY45" fmla="*/ 3409950 h 3438525"/>
                <a:gd name="connsiteX46" fmla="*/ 1338263 w 2495550"/>
                <a:gd name="connsiteY46" fmla="*/ 3429000 h 3438525"/>
                <a:gd name="connsiteX47" fmla="*/ 1243013 w 2495550"/>
                <a:gd name="connsiteY47" fmla="*/ 3433763 h 3438525"/>
                <a:gd name="connsiteX48" fmla="*/ 1171575 w 2495550"/>
                <a:gd name="connsiteY48" fmla="*/ 3438525 h 3438525"/>
                <a:gd name="connsiteX49" fmla="*/ 1100138 w 2495550"/>
                <a:gd name="connsiteY49" fmla="*/ 3414713 h 3438525"/>
                <a:gd name="connsiteX50" fmla="*/ 976313 w 2495550"/>
                <a:gd name="connsiteY50" fmla="*/ 3348038 h 3438525"/>
                <a:gd name="connsiteX51" fmla="*/ 900113 w 2495550"/>
                <a:gd name="connsiteY51" fmla="*/ 3267075 h 3438525"/>
                <a:gd name="connsiteX52" fmla="*/ 881063 w 2495550"/>
                <a:gd name="connsiteY52" fmla="*/ 3128963 h 3438525"/>
                <a:gd name="connsiteX53" fmla="*/ 923925 w 2495550"/>
                <a:gd name="connsiteY53" fmla="*/ 3028950 h 3438525"/>
                <a:gd name="connsiteX54" fmla="*/ 990600 w 2495550"/>
                <a:gd name="connsiteY54" fmla="*/ 2952750 h 3438525"/>
                <a:gd name="connsiteX55" fmla="*/ 1057275 w 2495550"/>
                <a:gd name="connsiteY55" fmla="*/ 2867025 h 3438525"/>
                <a:gd name="connsiteX56" fmla="*/ 1104901 w 2495550"/>
                <a:gd name="connsiteY56" fmla="*/ 2757488 h 3438525"/>
                <a:gd name="connsiteX57" fmla="*/ 981075 w 2495550"/>
                <a:gd name="connsiteY57" fmla="*/ 2566988 h 3438525"/>
                <a:gd name="connsiteX58" fmla="*/ 862013 w 2495550"/>
                <a:gd name="connsiteY58" fmla="*/ 2528888 h 3438525"/>
                <a:gd name="connsiteX59" fmla="*/ 714375 w 2495550"/>
                <a:gd name="connsiteY59" fmla="*/ 2505075 h 3438525"/>
                <a:gd name="connsiteX60" fmla="*/ 4763 w 2495550"/>
                <a:gd name="connsiteY60" fmla="*/ 2500313 h 3438525"/>
                <a:gd name="connsiteX61" fmla="*/ 0 w 2495550"/>
                <a:gd name="connsiteY61" fmla="*/ 366713 h 3438525"/>
                <a:gd name="connsiteX62" fmla="*/ 23813 w 2495550"/>
                <a:gd name="connsiteY62" fmla="*/ 247650 h 3438525"/>
                <a:gd name="connsiteX63" fmla="*/ 76200 w 2495550"/>
                <a:gd name="connsiteY63" fmla="*/ 176213 h 3438525"/>
                <a:gd name="connsiteX64" fmla="*/ 180975 w 2495550"/>
                <a:gd name="connsiteY64" fmla="*/ 95250 h 3438525"/>
                <a:gd name="connsiteX65" fmla="*/ 242888 w 2495550"/>
                <a:gd name="connsiteY65" fmla="*/ 42863 h 3438525"/>
                <a:gd name="connsiteX66" fmla="*/ 361950 w 2495550"/>
                <a:gd name="connsiteY66" fmla="*/ 0 h 3438525"/>
                <a:gd name="connsiteX0" fmla="*/ 361950 w 2495550"/>
                <a:gd name="connsiteY0" fmla="*/ 0 h 3438525"/>
                <a:gd name="connsiteX1" fmla="*/ 2490788 w 2495550"/>
                <a:gd name="connsiteY1" fmla="*/ 4763 h 3438525"/>
                <a:gd name="connsiteX2" fmla="*/ 2495550 w 2495550"/>
                <a:gd name="connsiteY2" fmla="*/ 185738 h 3438525"/>
                <a:gd name="connsiteX3" fmla="*/ 2490788 w 2495550"/>
                <a:gd name="connsiteY3" fmla="*/ 819150 h 3438525"/>
                <a:gd name="connsiteX4" fmla="*/ 2443163 w 2495550"/>
                <a:gd name="connsiteY4" fmla="*/ 952500 h 3438525"/>
                <a:gd name="connsiteX5" fmla="*/ 2414588 w 2495550"/>
                <a:gd name="connsiteY5" fmla="*/ 1000125 h 3438525"/>
                <a:gd name="connsiteX6" fmla="*/ 2390775 w 2495550"/>
                <a:gd name="connsiteY6" fmla="*/ 1042988 h 3438525"/>
                <a:gd name="connsiteX7" fmla="*/ 2300288 w 2495550"/>
                <a:gd name="connsiteY7" fmla="*/ 1085850 h 3438525"/>
                <a:gd name="connsiteX8" fmla="*/ 2224088 w 2495550"/>
                <a:gd name="connsiteY8" fmla="*/ 1104900 h 3438525"/>
                <a:gd name="connsiteX9" fmla="*/ 2119313 w 2495550"/>
                <a:gd name="connsiteY9" fmla="*/ 1076325 h 3438525"/>
                <a:gd name="connsiteX10" fmla="*/ 1966913 w 2495550"/>
                <a:gd name="connsiteY10" fmla="*/ 962025 h 3438525"/>
                <a:gd name="connsiteX11" fmla="*/ 1866900 w 2495550"/>
                <a:gd name="connsiteY11" fmla="*/ 890588 h 3438525"/>
                <a:gd name="connsiteX12" fmla="*/ 1733550 w 2495550"/>
                <a:gd name="connsiteY12" fmla="*/ 914400 h 3438525"/>
                <a:gd name="connsiteX13" fmla="*/ 1662113 w 2495550"/>
                <a:gd name="connsiteY13" fmla="*/ 962025 h 3438525"/>
                <a:gd name="connsiteX14" fmla="*/ 1614488 w 2495550"/>
                <a:gd name="connsiteY14" fmla="*/ 1023938 h 3438525"/>
                <a:gd name="connsiteX15" fmla="*/ 1576388 w 2495550"/>
                <a:gd name="connsiteY15" fmla="*/ 1123950 h 3438525"/>
                <a:gd name="connsiteX16" fmla="*/ 1557338 w 2495550"/>
                <a:gd name="connsiteY16" fmla="*/ 1295400 h 3438525"/>
                <a:gd name="connsiteX17" fmla="*/ 1614488 w 2495550"/>
                <a:gd name="connsiteY17" fmla="*/ 1500188 h 3438525"/>
                <a:gd name="connsiteX18" fmla="*/ 1781175 w 2495550"/>
                <a:gd name="connsiteY18" fmla="*/ 1633538 h 3438525"/>
                <a:gd name="connsiteX19" fmla="*/ 1924050 w 2495550"/>
                <a:gd name="connsiteY19" fmla="*/ 1614488 h 3438525"/>
                <a:gd name="connsiteX20" fmla="*/ 1995488 w 2495550"/>
                <a:gd name="connsiteY20" fmla="*/ 1547813 h 3438525"/>
                <a:gd name="connsiteX21" fmla="*/ 2081213 w 2495550"/>
                <a:gd name="connsiteY21" fmla="*/ 1471613 h 3438525"/>
                <a:gd name="connsiteX22" fmla="*/ 2152650 w 2495550"/>
                <a:gd name="connsiteY22" fmla="*/ 1423988 h 3438525"/>
                <a:gd name="connsiteX23" fmla="*/ 2243138 w 2495550"/>
                <a:gd name="connsiteY23" fmla="*/ 1409700 h 3438525"/>
                <a:gd name="connsiteX24" fmla="*/ 2324100 w 2495550"/>
                <a:gd name="connsiteY24" fmla="*/ 1443038 h 3438525"/>
                <a:gd name="connsiteX25" fmla="*/ 2405063 w 2495550"/>
                <a:gd name="connsiteY25" fmla="*/ 1514475 h 3438525"/>
                <a:gd name="connsiteX26" fmla="*/ 2486025 w 2495550"/>
                <a:gd name="connsiteY26" fmla="*/ 1671638 h 3438525"/>
                <a:gd name="connsiteX27" fmla="*/ 2490788 w 2495550"/>
                <a:gd name="connsiteY27" fmla="*/ 2509838 h 3438525"/>
                <a:gd name="connsiteX28" fmla="*/ 1709738 w 2495550"/>
                <a:gd name="connsiteY28" fmla="*/ 2509838 h 3438525"/>
                <a:gd name="connsiteX29" fmla="*/ 1576388 w 2495550"/>
                <a:gd name="connsiteY29" fmla="*/ 2538413 h 3438525"/>
                <a:gd name="connsiteX30" fmla="*/ 1538288 w 2495550"/>
                <a:gd name="connsiteY30" fmla="*/ 2566988 h 3438525"/>
                <a:gd name="connsiteX31" fmla="*/ 1452563 w 2495550"/>
                <a:gd name="connsiteY31" fmla="*/ 2633663 h 3438525"/>
                <a:gd name="connsiteX32" fmla="*/ 1414463 w 2495550"/>
                <a:gd name="connsiteY32" fmla="*/ 2705100 h 3438525"/>
                <a:gd name="connsiteX33" fmla="*/ 1395413 w 2495550"/>
                <a:gd name="connsiteY33" fmla="*/ 2781300 h 3438525"/>
                <a:gd name="connsiteX34" fmla="*/ 1414463 w 2495550"/>
                <a:gd name="connsiteY34" fmla="*/ 2881313 h 3438525"/>
                <a:gd name="connsiteX35" fmla="*/ 1490663 w 2495550"/>
                <a:gd name="connsiteY35" fmla="*/ 2938463 h 3438525"/>
                <a:gd name="connsiteX36" fmla="*/ 1562100 w 2495550"/>
                <a:gd name="connsiteY36" fmla="*/ 3033713 h 3438525"/>
                <a:gd name="connsiteX37" fmla="*/ 1614488 w 2495550"/>
                <a:gd name="connsiteY37" fmla="*/ 3171825 h 3438525"/>
                <a:gd name="connsiteX38" fmla="*/ 1604963 w 2495550"/>
                <a:gd name="connsiteY38" fmla="*/ 3233738 h 3438525"/>
                <a:gd name="connsiteX39" fmla="*/ 1604963 w 2495550"/>
                <a:gd name="connsiteY39" fmla="*/ 3233738 h 3438525"/>
                <a:gd name="connsiteX40" fmla="*/ 1562100 w 2495550"/>
                <a:gd name="connsiteY40" fmla="*/ 3300413 h 3438525"/>
                <a:gd name="connsiteX41" fmla="*/ 1538288 w 2495550"/>
                <a:gd name="connsiteY41" fmla="*/ 3328988 h 3438525"/>
                <a:gd name="connsiteX42" fmla="*/ 1504950 w 2495550"/>
                <a:gd name="connsiteY42" fmla="*/ 3352800 h 3438525"/>
                <a:gd name="connsiteX43" fmla="*/ 1481138 w 2495550"/>
                <a:gd name="connsiteY43" fmla="*/ 3381375 h 3438525"/>
                <a:gd name="connsiteX44" fmla="*/ 1443038 w 2495550"/>
                <a:gd name="connsiteY44" fmla="*/ 3405188 h 3438525"/>
                <a:gd name="connsiteX45" fmla="*/ 1400175 w 2495550"/>
                <a:gd name="connsiteY45" fmla="*/ 3409950 h 3438525"/>
                <a:gd name="connsiteX46" fmla="*/ 1338263 w 2495550"/>
                <a:gd name="connsiteY46" fmla="*/ 3429000 h 3438525"/>
                <a:gd name="connsiteX47" fmla="*/ 1243013 w 2495550"/>
                <a:gd name="connsiteY47" fmla="*/ 3433763 h 3438525"/>
                <a:gd name="connsiteX48" fmla="*/ 1171575 w 2495550"/>
                <a:gd name="connsiteY48" fmla="*/ 3438525 h 3438525"/>
                <a:gd name="connsiteX49" fmla="*/ 1100138 w 2495550"/>
                <a:gd name="connsiteY49" fmla="*/ 3414713 h 3438525"/>
                <a:gd name="connsiteX50" fmla="*/ 976313 w 2495550"/>
                <a:gd name="connsiteY50" fmla="*/ 3348038 h 3438525"/>
                <a:gd name="connsiteX51" fmla="*/ 900113 w 2495550"/>
                <a:gd name="connsiteY51" fmla="*/ 3267075 h 3438525"/>
                <a:gd name="connsiteX52" fmla="*/ 881063 w 2495550"/>
                <a:gd name="connsiteY52" fmla="*/ 3128963 h 3438525"/>
                <a:gd name="connsiteX53" fmla="*/ 923925 w 2495550"/>
                <a:gd name="connsiteY53" fmla="*/ 3028950 h 3438525"/>
                <a:gd name="connsiteX54" fmla="*/ 990600 w 2495550"/>
                <a:gd name="connsiteY54" fmla="*/ 2952750 h 3438525"/>
                <a:gd name="connsiteX55" fmla="*/ 1057275 w 2495550"/>
                <a:gd name="connsiteY55" fmla="*/ 2867025 h 3438525"/>
                <a:gd name="connsiteX56" fmla="*/ 1076326 w 2495550"/>
                <a:gd name="connsiteY56" fmla="*/ 2752726 h 3438525"/>
                <a:gd name="connsiteX57" fmla="*/ 981075 w 2495550"/>
                <a:gd name="connsiteY57" fmla="*/ 2566988 h 3438525"/>
                <a:gd name="connsiteX58" fmla="*/ 862013 w 2495550"/>
                <a:gd name="connsiteY58" fmla="*/ 2528888 h 3438525"/>
                <a:gd name="connsiteX59" fmla="*/ 714375 w 2495550"/>
                <a:gd name="connsiteY59" fmla="*/ 2505075 h 3438525"/>
                <a:gd name="connsiteX60" fmla="*/ 4763 w 2495550"/>
                <a:gd name="connsiteY60" fmla="*/ 2500313 h 3438525"/>
                <a:gd name="connsiteX61" fmla="*/ 0 w 2495550"/>
                <a:gd name="connsiteY61" fmla="*/ 366713 h 3438525"/>
                <a:gd name="connsiteX62" fmla="*/ 23813 w 2495550"/>
                <a:gd name="connsiteY62" fmla="*/ 247650 h 3438525"/>
                <a:gd name="connsiteX63" fmla="*/ 76200 w 2495550"/>
                <a:gd name="connsiteY63" fmla="*/ 176213 h 3438525"/>
                <a:gd name="connsiteX64" fmla="*/ 180975 w 2495550"/>
                <a:gd name="connsiteY64" fmla="*/ 95250 h 3438525"/>
                <a:gd name="connsiteX65" fmla="*/ 242888 w 2495550"/>
                <a:gd name="connsiteY65" fmla="*/ 42863 h 3438525"/>
                <a:gd name="connsiteX66" fmla="*/ 361950 w 2495550"/>
                <a:gd name="connsiteY66" fmla="*/ 0 h 3438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2495550" h="3438525">
                  <a:moveTo>
                    <a:pt x="361950" y="0"/>
                  </a:moveTo>
                  <a:lnTo>
                    <a:pt x="2490788" y="4763"/>
                  </a:lnTo>
                  <a:lnTo>
                    <a:pt x="2495550" y="185738"/>
                  </a:lnTo>
                  <a:cubicBezTo>
                    <a:pt x="2493963" y="396875"/>
                    <a:pt x="2492375" y="608013"/>
                    <a:pt x="2490788" y="819150"/>
                  </a:cubicBezTo>
                  <a:lnTo>
                    <a:pt x="2443163" y="952500"/>
                  </a:lnTo>
                  <a:lnTo>
                    <a:pt x="2414588" y="1000125"/>
                  </a:lnTo>
                  <a:lnTo>
                    <a:pt x="2390775" y="1042988"/>
                  </a:lnTo>
                  <a:lnTo>
                    <a:pt x="2300288" y="1085850"/>
                  </a:lnTo>
                  <a:lnTo>
                    <a:pt x="2224088" y="1104900"/>
                  </a:lnTo>
                  <a:lnTo>
                    <a:pt x="2119313" y="1076325"/>
                  </a:lnTo>
                  <a:lnTo>
                    <a:pt x="1966913" y="962025"/>
                  </a:lnTo>
                  <a:lnTo>
                    <a:pt x="1866900" y="890588"/>
                  </a:lnTo>
                  <a:lnTo>
                    <a:pt x="1733550" y="914400"/>
                  </a:lnTo>
                  <a:lnTo>
                    <a:pt x="1662113" y="962025"/>
                  </a:lnTo>
                  <a:lnTo>
                    <a:pt x="1614488" y="1023938"/>
                  </a:lnTo>
                  <a:lnTo>
                    <a:pt x="1576388" y="1123950"/>
                  </a:lnTo>
                  <a:lnTo>
                    <a:pt x="1557338" y="1295400"/>
                  </a:lnTo>
                  <a:lnTo>
                    <a:pt x="1614488" y="1500188"/>
                  </a:lnTo>
                  <a:lnTo>
                    <a:pt x="1781175" y="1633538"/>
                  </a:lnTo>
                  <a:lnTo>
                    <a:pt x="1924050" y="1614488"/>
                  </a:lnTo>
                  <a:lnTo>
                    <a:pt x="1995488" y="1547813"/>
                  </a:lnTo>
                  <a:lnTo>
                    <a:pt x="2081213" y="1471613"/>
                  </a:lnTo>
                  <a:lnTo>
                    <a:pt x="2152650" y="1423988"/>
                  </a:lnTo>
                  <a:lnTo>
                    <a:pt x="2243138" y="1409700"/>
                  </a:lnTo>
                  <a:lnTo>
                    <a:pt x="2324100" y="1443038"/>
                  </a:lnTo>
                  <a:lnTo>
                    <a:pt x="2405063" y="1514475"/>
                  </a:lnTo>
                  <a:lnTo>
                    <a:pt x="2486025" y="1671638"/>
                  </a:lnTo>
                  <a:cubicBezTo>
                    <a:pt x="2487613" y="1951038"/>
                    <a:pt x="2489200" y="2230438"/>
                    <a:pt x="2490788" y="2509838"/>
                  </a:cubicBezTo>
                  <a:lnTo>
                    <a:pt x="1709738" y="2509838"/>
                  </a:lnTo>
                  <a:lnTo>
                    <a:pt x="1576388" y="2538413"/>
                  </a:lnTo>
                  <a:lnTo>
                    <a:pt x="1538288" y="2566988"/>
                  </a:lnTo>
                  <a:lnTo>
                    <a:pt x="1452563" y="2633663"/>
                  </a:lnTo>
                  <a:lnTo>
                    <a:pt x="1414463" y="2705100"/>
                  </a:lnTo>
                  <a:lnTo>
                    <a:pt x="1395413" y="2781300"/>
                  </a:lnTo>
                  <a:lnTo>
                    <a:pt x="1414463" y="2881313"/>
                  </a:lnTo>
                  <a:lnTo>
                    <a:pt x="1490663" y="2938463"/>
                  </a:lnTo>
                  <a:lnTo>
                    <a:pt x="1562100" y="3033713"/>
                  </a:lnTo>
                  <a:lnTo>
                    <a:pt x="1614488" y="3171825"/>
                  </a:lnTo>
                  <a:lnTo>
                    <a:pt x="1604963" y="3233738"/>
                  </a:lnTo>
                  <a:lnTo>
                    <a:pt x="1604963" y="3233738"/>
                  </a:lnTo>
                  <a:lnTo>
                    <a:pt x="1562100" y="3300413"/>
                  </a:lnTo>
                  <a:lnTo>
                    <a:pt x="1538288" y="3328988"/>
                  </a:lnTo>
                  <a:lnTo>
                    <a:pt x="1504950" y="3352800"/>
                  </a:lnTo>
                  <a:lnTo>
                    <a:pt x="1481138" y="3381375"/>
                  </a:lnTo>
                  <a:lnTo>
                    <a:pt x="1443038" y="3405188"/>
                  </a:lnTo>
                  <a:lnTo>
                    <a:pt x="1400175" y="3409950"/>
                  </a:lnTo>
                  <a:lnTo>
                    <a:pt x="1338263" y="3429000"/>
                  </a:lnTo>
                  <a:lnTo>
                    <a:pt x="1243013" y="3433763"/>
                  </a:lnTo>
                  <a:lnTo>
                    <a:pt x="1171575" y="3438525"/>
                  </a:lnTo>
                  <a:lnTo>
                    <a:pt x="1100138" y="3414713"/>
                  </a:lnTo>
                  <a:lnTo>
                    <a:pt x="976313" y="3348038"/>
                  </a:lnTo>
                  <a:lnTo>
                    <a:pt x="900113" y="3267075"/>
                  </a:lnTo>
                  <a:lnTo>
                    <a:pt x="881063" y="3128963"/>
                  </a:lnTo>
                  <a:lnTo>
                    <a:pt x="923925" y="3028950"/>
                  </a:lnTo>
                  <a:lnTo>
                    <a:pt x="990600" y="2952750"/>
                  </a:lnTo>
                  <a:lnTo>
                    <a:pt x="1057275" y="2867025"/>
                  </a:lnTo>
                  <a:lnTo>
                    <a:pt x="1076326" y="2752726"/>
                  </a:lnTo>
                  <a:lnTo>
                    <a:pt x="981075" y="2566988"/>
                  </a:lnTo>
                  <a:lnTo>
                    <a:pt x="862013" y="2528888"/>
                  </a:lnTo>
                  <a:lnTo>
                    <a:pt x="714375" y="2505075"/>
                  </a:lnTo>
                  <a:lnTo>
                    <a:pt x="4763" y="2500313"/>
                  </a:lnTo>
                  <a:cubicBezTo>
                    <a:pt x="3175" y="1789113"/>
                    <a:pt x="1588" y="1077913"/>
                    <a:pt x="0" y="366713"/>
                  </a:cubicBezTo>
                  <a:lnTo>
                    <a:pt x="23813" y="247650"/>
                  </a:lnTo>
                  <a:lnTo>
                    <a:pt x="76200" y="176213"/>
                  </a:lnTo>
                  <a:lnTo>
                    <a:pt x="180975" y="95250"/>
                  </a:lnTo>
                  <a:lnTo>
                    <a:pt x="242888" y="42863"/>
                  </a:lnTo>
                  <a:lnTo>
                    <a:pt x="361950" y="0"/>
                  </a:lnTo>
                  <a:close/>
                </a:path>
              </a:pathLst>
            </a:custGeom>
            <a:solidFill>
              <a:schemeClr val="tx1">
                <a:alpha val="69000"/>
              </a:schemeClr>
            </a:solidFill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5" name="צורה חופשית 14"/>
            <p:cNvSpPr/>
            <p:nvPr/>
          </p:nvSpPr>
          <p:spPr>
            <a:xfrm>
              <a:off x="308199" y="932492"/>
              <a:ext cx="992810" cy="729123"/>
            </a:xfrm>
            <a:custGeom>
              <a:avLst/>
              <a:gdLst>
                <a:gd name="connsiteX0" fmla="*/ 4762 w 3438525"/>
                <a:gd name="connsiteY0" fmla="*/ 4762 h 2505075"/>
                <a:gd name="connsiteX1" fmla="*/ 785812 w 3438525"/>
                <a:gd name="connsiteY1" fmla="*/ 4762 h 2505075"/>
                <a:gd name="connsiteX2" fmla="*/ 919162 w 3438525"/>
                <a:gd name="connsiteY2" fmla="*/ 33337 h 2505075"/>
                <a:gd name="connsiteX3" fmla="*/ 1014412 w 3438525"/>
                <a:gd name="connsiteY3" fmla="*/ 104775 h 2505075"/>
                <a:gd name="connsiteX4" fmla="*/ 1095375 w 3438525"/>
                <a:gd name="connsiteY4" fmla="*/ 209550 h 2505075"/>
                <a:gd name="connsiteX5" fmla="*/ 1100137 w 3438525"/>
                <a:gd name="connsiteY5" fmla="*/ 319087 h 2505075"/>
                <a:gd name="connsiteX6" fmla="*/ 1066800 w 3438525"/>
                <a:gd name="connsiteY6" fmla="*/ 390525 h 2505075"/>
                <a:gd name="connsiteX7" fmla="*/ 900112 w 3438525"/>
                <a:gd name="connsiteY7" fmla="*/ 595312 h 2505075"/>
                <a:gd name="connsiteX8" fmla="*/ 885825 w 3438525"/>
                <a:gd name="connsiteY8" fmla="*/ 690562 h 2505075"/>
                <a:gd name="connsiteX9" fmla="*/ 919162 w 3438525"/>
                <a:gd name="connsiteY9" fmla="*/ 776287 h 2505075"/>
                <a:gd name="connsiteX10" fmla="*/ 957262 w 3438525"/>
                <a:gd name="connsiteY10" fmla="*/ 833437 h 2505075"/>
                <a:gd name="connsiteX11" fmla="*/ 1033462 w 3438525"/>
                <a:gd name="connsiteY11" fmla="*/ 881062 h 2505075"/>
                <a:gd name="connsiteX12" fmla="*/ 1114425 w 3438525"/>
                <a:gd name="connsiteY12" fmla="*/ 923925 h 2505075"/>
                <a:gd name="connsiteX13" fmla="*/ 1262062 w 3438525"/>
                <a:gd name="connsiteY13" fmla="*/ 942975 h 2505075"/>
                <a:gd name="connsiteX14" fmla="*/ 1428750 w 3438525"/>
                <a:gd name="connsiteY14" fmla="*/ 914400 h 2505075"/>
                <a:gd name="connsiteX15" fmla="*/ 1557337 w 3438525"/>
                <a:gd name="connsiteY15" fmla="*/ 819150 h 2505075"/>
                <a:gd name="connsiteX16" fmla="*/ 1628775 w 3438525"/>
                <a:gd name="connsiteY16" fmla="*/ 671512 h 2505075"/>
                <a:gd name="connsiteX17" fmla="*/ 1524000 w 3438525"/>
                <a:gd name="connsiteY17" fmla="*/ 485775 h 2505075"/>
                <a:gd name="connsiteX18" fmla="*/ 1443037 w 3438525"/>
                <a:gd name="connsiteY18" fmla="*/ 390525 h 2505075"/>
                <a:gd name="connsiteX19" fmla="*/ 1404937 w 3438525"/>
                <a:gd name="connsiteY19" fmla="*/ 233362 h 2505075"/>
                <a:gd name="connsiteX20" fmla="*/ 1414462 w 3438525"/>
                <a:gd name="connsiteY20" fmla="*/ 171450 h 2505075"/>
                <a:gd name="connsiteX21" fmla="*/ 1485900 w 3438525"/>
                <a:gd name="connsiteY21" fmla="*/ 95250 h 2505075"/>
                <a:gd name="connsiteX22" fmla="*/ 1595437 w 3438525"/>
                <a:gd name="connsiteY22" fmla="*/ 38100 h 2505075"/>
                <a:gd name="connsiteX23" fmla="*/ 1690687 w 3438525"/>
                <a:gd name="connsiteY23" fmla="*/ 9525 h 2505075"/>
                <a:gd name="connsiteX24" fmla="*/ 2509837 w 3438525"/>
                <a:gd name="connsiteY24" fmla="*/ 0 h 2505075"/>
                <a:gd name="connsiteX25" fmla="*/ 2495550 w 3438525"/>
                <a:gd name="connsiteY25" fmla="*/ 781050 h 2505075"/>
                <a:gd name="connsiteX26" fmla="*/ 2519362 w 3438525"/>
                <a:gd name="connsiteY26" fmla="*/ 895350 h 2505075"/>
                <a:gd name="connsiteX27" fmla="*/ 2571750 w 3438525"/>
                <a:gd name="connsiteY27" fmla="*/ 976312 h 2505075"/>
                <a:gd name="connsiteX28" fmla="*/ 2695575 w 3438525"/>
                <a:gd name="connsiteY28" fmla="*/ 1090612 h 2505075"/>
                <a:gd name="connsiteX29" fmla="*/ 2790825 w 3438525"/>
                <a:gd name="connsiteY29" fmla="*/ 1100137 h 2505075"/>
                <a:gd name="connsiteX30" fmla="*/ 2862262 w 3438525"/>
                <a:gd name="connsiteY30" fmla="*/ 1076325 h 2505075"/>
                <a:gd name="connsiteX31" fmla="*/ 3090862 w 3438525"/>
                <a:gd name="connsiteY31" fmla="*/ 900112 h 2505075"/>
                <a:gd name="connsiteX32" fmla="*/ 3186112 w 3438525"/>
                <a:gd name="connsiteY32" fmla="*/ 885825 h 2505075"/>
                <a:gd name="connsiteX33" fmla="*/ 3324225 w 3438525"/>
                <a:gd name="connsiteY33" fmla="*/ 933450 h 2505075"/>
                <a:gd name="connsiteX34" fmla="*/ 3348037 w 3438525"/>
                <a:gd name="connsiteY34" fmla="*/ 981075 h 2505075"/>
                <a:gd name="connsiteX35" fmla="*/ 3414712 w 3438525"/>
                <a:gd name="connsiteY35" fmla="*/ 1119187 h 2505075"/>
                <a:gd name="connsiteX36" fmla="*/ 3438525 w 3438525"/>
                <a:gd name="connsiteY36" fmla="*/ 1338262 h 2505075"/>
                <a:gd name="connsiteX37" fmla="*/ 3357562 w 3438525"/>
                <a:gd name="connsiteY37" fmla="*/ 1509712 h 2505075"/>
                <a:gd name="connsiteX38" fmla="*/ 3286125 w 3438525"/>
                <a:gd name="connsiteY38" fmla="*/ 1585912 h 2505075"/>
                <a:gd name="connsiteX39" fmla="*/ 3176587 w 3438525"/>
                <a:gd name="connsiteY39" fmla="*/ 1628775 h 2505075"/>
                <a:gd name="connsiteX40" fmla="*/ 3019425 w 3438525"/>
                <a:gd name="connsiteY40" fmla="*/ 1581150 h 2505075"/>
                <a:gd name="connsiteX41" fmla="*/ 2871787 w 3438525"/>
                <a:gd name="connsiteY41" fmla="*/ 1447800 h 2505075"/>
                <a:gd name="connsiteX42" fmla="*/ 2800350 w 3438525"/>
                <a:gd name="connsiteY42" fmla="*/ 1409700 h 2505075"/>
                <a:gd name="connsiteX43" fmla="*/ 2662237 w 3438525"/>
                <a:gd name="connsiteY43" fmla="*/ 1433512 h 2505075"/>
                <a:gd name="connsiteX44" fmla="*/ 2566987 w 3438525"/>
                <a:gd name="connsiteY44" fmla="*/ 1504950 h 2505075"/>
                <a:gd name="connsiteX45" fmla="*/ 2538412 w 3438525"/>
                <a:gd name="connsiteY45" fmla="*/ 1590675 h 2505075"/>
                <a:gd name="connsiteX46" fmla="*/ 2500312 w 3438525"/>
                <a:gd name="connsiteY46" fmla="*/ 1671637 h 2505075"/>
                <a:gd name="connsiteX47" fmla="*/ 2495550 w 3438525"/>
                <a:gd name="connsiteY47" fmla="*/ 2505075 h 2505075"/>
                <a:gd name="connsiteX48" fmla="*/ 366712 w 3438525"/>
                <a:gd name="connsiteY48" fmla="*/ 2505075 h 2505075"/>
                <a:gd name="connsiteX49" fmla="*/ 257175 w 3438525"/>
                <a:gd name="connsiteY49" fmla="*/ 2476500 h 2505075"/>
                <a:gd name="connsiteX50" fmla="*/ 133350 w 3438525"/>
                <a:gd name="connsiteY50" fmla="*/ 2390775 h 2505075"/>
                <a:gd name="connsiteX51" fmla="*/ 47625 w 3438525"/>
                <a:gd name="connsiteY51" fmla="*/ 2276475 h 2505075"/>
                <a:gd name="connsiteX52" fmla="*/ 14287 w 3438525"/>
                <a:gd name="connsiteY52" fmla="*/ 2214562 h 2505075"/>
                <a:gd name="connsiteX53" fmla="*/ 0 w 3438525"/>
                <a:gd name="connsiteY53" fmla="*/ 2109787 h 2505075"/>
                <a:gd name="connsiteX54" fmla="*/ 4762 w 3438525"/>
                <a:gd name="connsiteY54" fmla="*/ 4762 h 2505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438525" h="2505075">
                  <a:moveTo>
                    <a:pt x="4762" y="4762"/>
                  </a:moveTo>
                  <a:lnTo>
                    <a:pt x="785812" y="4762"/>
                  </a:lnTo>
                  <a:lnTo>
                    <a:pt x="919162" y="33337"/>
                  </a:lnTo>
                  <a:lnTo>
                    <a:pt x="1014412" y="104775"/>
                  </a:lnTo>
                  <a:lnTo>
                    <a:pt x="1095375" y="209550"/>
                  </a:lnTo>
                  <a:lnTo>
                    <a:pt x="1100137" y="319087"/>
                  </a:lnTo>
                  <a:lnTo>
                    <a:pt x="1066800" y="390525"/>
                  </a:lnTo>
                  <a:lnTo>
                    <a:pt x="900112" y="595312"/>
                  </a:lnTo>
                  <a:lnTo>
                    <a:pt x="885825" y="690562"/>
                  </a:lnTo>
                  <a:lnTo>
                    <a:pt x="919162" y="776287"/>
                  </a:lnTo>
                  <a:lnTo>
                    <a:pt x="957262" y="833437"/>
                  </a:lnTo>
                  <a:lnTo>
                    <a:pt x="1033462" y="881062"/>
                  </a:lnTo>
                  <a:lnTo>
                    <a:pt x="1114425" y="923925"/>
                  </a:lnTo>
                  <a:lnTo>
                    <a:pt x="1262062" y="942975"/>
                  </a:lnTo>
                  <a:lnTo>
                    <a:pt x="1428750" y="914400"/>
                  </a:lnTo>
                  <a:lnTo>
                    <a:pt x="1557337" y="819150"/>
                  </a:lnTo>
                  <a:lnTo>
                    <a:pt x="1628775" y="671512"/>
                  </a:lnTo>
                  <a:lnTo>
                    <a:pt x="1524000" y="485775"/>
                  </a:lnTo>
                  <a:lnTo>
                    <a:pt x="1443037" y="390525"/>
                  </a:lnTo>
                  <a:lnTo>
                    <a:pt x="1404937" y="233362"/>
                  </a:lnTo>
                  <a:lnTo>
                    <a:pt x="1414462" y="171450"/>
                  </a:lnTo>
                  <a:lnTo>
                    <a:pt x="1485900" y="95250"/>
                  </a:lnTo>
                  <a:lnTo>
                    <a:pt x="1595437" y="38100"/>
                  </a:lnTo>
                  <a:lnTo>
                    <a:pt x="1690687" y="9525"/>
                  </a:lnTo>
                  <a:lnTo>
                    <a:pt x="2509837" y="0"/>
                  </a:lnTo>
                  <a:lnTo>
                    <a:pt x="2495550" y="781050"/>
                  </a:lnTo>
                  <a:lnTo>
                    <a:pt x="2519362" y="895350"/>
                  </a:lnTo>
                  <a:lnTo>
                    <a:pt x="2571750" y="976312"/>
                  </a:lnTo>
                  <a:lnTo>
                    <a:pt x="2695575" y="1090612"/>
                  </a:lnTo>
                  <a:lnTo>
                    <a:pt x="2790825" y="1100137"/>
                  </a:lnTo>
                  <a:lnTo>
                    <a:pt x="2862262" y="1076325"/>
                  </a:lnTo>
                  <a:lnTo>
                    <a:pt x="3090862" y="900112"/>
                  </a:lnTo>
                  <a:lnTo>
                    <a:pt x="3186112" y="885825"/>
                  </a:lnTo>
                  <a:lnTo>
                    <a:pt x="3324225" y="933450"/>
                  </a:lnTo>
                  <a:lnTo>
                    <a:pt x="3348037" y="981075"/>
                  </a:lnTo>
                  <a:lnTo>
                    <a:pt x="3414712" y="1119187"/>
                  </a:lnTo>
                  <a:lnTo>
                    <a:pt x="3438525" y="1338262"/>
                  </a:lnTo>
                  <a:lnTo>
                    <a:pt x="3357562" y="1509712"/>
                  </a:lnTo>
                  <a:lnTo>
                    <a:pt x="3286125" y="1585912"/>
                  </a:lnTo>
                  <a:lnTo>
                    <a:pt x="3176587" y="1628775"/>
                  </a:lnTo>
                  <a:lnTo>
                    <a:pt x="3019425" y="1581150"/>
                  </a:lnTo>
                  <a:lnTo>
                    <a:pt x="2871787" y="1447800"/>
                  </a:lnTo>
                  <a:lnTo>
                    <a:pt x="2800350" y="1409700"/>
                  </a:lnTo>
                  <a:lnTo>
                    <a:pt x="2662237" y="1433512"/>
                  </a:lnTo>
                  <a:lnTo>
                    <a:pt x="2566987" y="1504950"/>
                  </a:lnTo>
                  <a:lnTo>
                    <a:pt x="2538412" y="1590675"/>
                  </a:lnTo>
                  <a:lnTo>
                    <a:pt x="2500312" y="1671637"/>
                  </a:lnTo>
                  <a:cubicBezTo>
                    <a:pt x="2498725" y="1949450"/>
                    <a:pt x="2497137" y="2227262"/>
                    <a:pt x="2495550" y="2505075"/>
                  </a:cubicBezTo>
                  <a:lnTo>
                    <a:pt x="366712" y="2505075"/>
                  </a:lnTo>
                  <a:lnTo>
                    <a:pt x="257175" y="2476500"/>
                  </a:lnTo>
                  <a:lnTo>
                    <a:pt x="133350" y="2390775"/>
                  </a:lnTo>
                  <a:lnTo>
                    <a:pt x="47625" y="2276475"/>
                  </a:lnTo>
                  <a:lnTo>
                    <a:pt x="14287" y="2214562"/>
                  </a:lnTo>
                  <a:lnTo>
                    <a:pt x="0" y="2109787"/>
                  </a:lnTo>
                  <a:cubicBezTo>
                    <a:pt x="1587" y="1408112"/>
                    <a:pt x="3175" y="706437"/>
                    <a:pt x="4762" y="4762"/>
                  </a:cubicBezTo>
                  <a:close/>
                </a:path>
              </a:pathLst>
            </a:custGeom>
            <a:solidFill>
              <a:schemeClr val="bg1">
                <a:lumMod val="65000"/>
                <a:alpha val="74000"/>
              </a:schemeClr>
            </a:solidFill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6" name="צורה חופשית 15"/>
            <p:cNvSpPr/>
            <p:nvPr/>
          </p:nvSpPr>
          <p:spPr>
            <a:xfrm>
              <a:off x="1027797" y="662189"/>
              <a:ext cx="721918" cy="999426"/>
            </a:xfrm>
            <a:custGeom>
              <a:avLst/>
              <a:gdLst>
                <a:gd name="connsiteX0" fmla="*/ 0 w 2500312"/>
                <a:gd name="connsiteY0" fmla="*/ 933450 h 3433762"/>
                <a:gd name="connsiteX1" fmla="*/ 785812 w 2500312"/>
                <a:gd name="connsiteY1" fmla="*/ 938212 h 3433762"/>
                <a:gd name="connsiteX2" fmla="*/ 890587 w 2500312"/>
                <a:gd name="connsiteY2" fmla="*/ 904875 h 3433762"/>
                <a:gd name="connsiteX3" fmla="*/ 1004887 w 2500312"/>
                <a:gd name="connsiteY3" fmla="*/ 842962 h 3433762"/>
                <a:gd name="connsiteX4" fmla="*/ 1076325 w 2500312"/>
                <a:gd name="connsiteY4" fmla="*/ 747712 h 3433762"/>
                <a:gd name="connsiteX5" fmla="*/ 1100137 w 2500312"/>
                <a:gd name="connsiteY5" fmla="*/ 647700 h 3433762"/>
                <a:gd name="connsiteX6" fmla="*/ 1062037 w 2500312"/>
                <a:gd name="connsiteY6" fmla="*/ 533400 h 3433762"/>
                <a:gd name="connsiteX7" fmla="*/ 942975 w 2500312"/>
                <a:gd name="connsiteY7" fmla="*/ 395287 h 3433762"/>
                <a:gd name="connsiteX8" fmla="*/ 866775 w 2500312"/>
                <a:gd name="connsiteY8" fmla="*/ 257175 h 3433762"/>
                <a:gd name="connsiteX9" fmla="*/ 938212 w 2500312"/>
                <a:gd name="connsiteY9" fmla="*/ 133350 h 3433762"/>
                <a:gd name="connsiteX10" fmla="*/ 1038225 w 2500312"/>
                <a:gd name="connsiteY10" fmla="*/ 57150 h 3433762"/>
                <a:gd name="connsiteX11" fmla="*/ 1147762 w 2500312"/>
                <a:gd name="connsiteY11" fmla="*/ 14287 h 3433762"/>
                <a:gd name="connsiteX12" fmla="*/ 1281112 w 2500312"/>
                <a:gd name="connsiteY12" fmla="*/ 0 h 3433762"/>
                <a:gd name="connsiteX13" fmla="*/ 1390650 w 2500312"/>
                <a:gd name="connsiteY13" fmla="*/ 19050 h 3433762"/>
                <a:gd name="connsiteX14" fmla="*/ 1504950 w 2500312"/>
                <a:gd name="connsiteY14" fmla="*/ 80962 h 3433762"/>
                <a:gd name="connsiteX15" fmla="*/ 1571625 w 2500312"/>
                <a:gd name="connsiteY15" fmla="*/ 142875 h 3433762"/>
                <a:gd name="connsiteX16" fmla="*/ 1600200 w 2500312"/>
                <a:gd name="connsiteY16" fmla="*/ 214312 h 3433762"/>
                <a:gd name="connsiteX17" fmla="*/ 1609725 w 2500312"/>
                <a:gd name="connsiteY17" fmla="*/ 328612 h 3433762"/>
                <a:gd name="connsiteX18" fmla="*/ 1533525 w 2500312"/>
                <a:gd name="connsiteY18" fmla="*/ 442912 h 3433762"/>
                <a:gd name="connsiteX19" fmla="*/ 1471612 w 2500312"/>
                <a:gd name="connsiteY19" fmla="*/ 533400 h 3433762"/>
                <a:gd name="connsiteX20" fmla="*/ 1414462 w 2500312"/>
                <a:gd name="connsiteY20" fmla="*/ 614362 h 3433762"/>
                <a:gd name="connsiteX21" fmla="*/ 1414462 w 2500312"/>
                <a:gd name="connsiteY21" fmla="*/ 752475 h 3433762"/>
                <a:gd name="connsiteX22" fmla="*/ 1490662 w 2500312"/>
                <a:gd name="connsiteY22" fmla="*/ 842962 h 3433762"/>
                <a:gd name="connsiteX23" fmla="*/ 1585912 w 2500312"/>
                <a:gd name="connsiteY23" fmla="*/ 900112 h 3433762"/>
                <a:gd name="connsiteX24" fmla="*/ 1714500 w 2500312"/>
                <a:gd name="connsiteY24" fmla="*/ 933450 h 3433762"/>
                <a:gd name="connsiteX25" fmla="*/ 2500312 w 2500312"/>
                <a:gd name="connsiteY25" fmla="*/ 933450 h 3433762"/>
                <a:gd name="connsiteX26" fmla="*/ 2500312 w 2500312"/>
                <a:gd name="connsiteY26" fmla="*/ 3043237 h 3433762"/>
                <a:gd name="connsiteX27" fmla="*/ 2471737 w 2500312"/>
                <a:gd name="connsiteY27" fmla="*/ 3171825 h 3433762"/>
                <a:gd name="connsiteX28" fmla="*/ 2428875 w 2500312"/>
                <a:gd name="connsiteY28" fmla="*/ 3267075 h 3433762"/>
                <a:gd name="connsiteX29" fmla="*/ 2371725 w 2500312"/>
                <a:gd name="connsiteY29" fmla="*/ 3324225 h 3433762"/>
                <a:gd name="connsiteX30" fmla="*/ 2305050 w 2500312"/>
                <a:gd name="connsiteY30" fmla="*/ 3371850 h 3433762"/>
                <a:gd name="connsiteX31" fmla="*/ 2219325 w 2500312"/>
                <a:gd name="connsiteY31" fmla="*/ 3414712 h 3433762"/>
                <a:gd name="connsiteX32" fmla="*/ 2143125 w 2500312"/>
                <a:gd name="connsiteY32" fmla="*/ 3433762 h 3433762"/>
                <a:gd name="connsiteX33" fmla="*/ 4762 w 2500312"/>
                <a:gd name="connsiteY33" fmla="*/ 3433762 h 3433762"/>
                <a:gd name="connsiteX34" fmla="*/ 4762 w 2500312"/>
                <a:gd name="connsiteY34" fmla="*/ 2643187 h 3433762"/>
                <a:gd name="connsiteX35" fmla="*/ 71437 w 2500312"/>
                <a:gd name="connsiteY35" fmla="*/ 2447925 h 3433762"/>
                <a:gd name="connsiteX36" fmla="*/ 228600 w 2500312"/>
                <a:gd name="connsiteY36" fmla="*/ 2343150 h 3433762"/>
                <a:gd name="connsiteX37" fmla="*/ 352425 w 2500312"/>
                <a:gd name="connsiteY37" fmla="*/ 2343150 h 3433762"/>
                <a:gd name="connsiteX38" fmla="*/ 400050 w 2500312"/>
                <a:gd name="connsiteY38" fmla="*/ 2390775 h 3433762"/>
                <a:gd name="connsiteX39" fmla="*/ 461962 w 2500312"/>
                <a:gd name="connsiteY39" fmla="*/ 2433637 h 3433762"/>
                <a:gd name="connsiteX40" fmla="*/ 523875 w 2500312"/>
                <a:gd name="connsiteY40" fmla="*/ 2500312 h 3433762"/>
                <a:gd name="connsiteX41" fmla="*/ 652462 w 2500312"/>
                <a:gd name="connsiteY41" fmla="*/ 2543175 h 3433762"/>
                <a:gd name="connsiteX42" fmla="*/ 742950 w 2500312"/>
                <a:gd name="connsiteY42" fmla="*/ 2533650 h 3433762"/>
                <a:gd name="connsiteX43" fmla="*/ 857250 w 2500312"/>
                <a:gd name="connsiteY43" fmla="*/ 2447925 h 3433762"/>
                <a:gd name="connsiteX44" fmla="*/ 909637 w 2500312"/>
                <a:gd name="connsiteY44" fmla="*/ 2362200 h 3433762"/>
                <a:gd name="connsiteX45" fmla="*/ 942975 w 2500312"/>
                <a:gd name="connsiteY45" fmla="*/ 2233612 h 3433762"/>
                <a:gd name="connsiteX46" fmla="*/ 900112 w 2500312"/>
                <a:gd name="connsiteY46" fmla="*/ 1981200 h 3433762"/>
                <a:gd name="connsiteX47" fmla="*/ 809625 w 2500312"/>
                <a:gd name="connsiteY47" fmla="*/ 1890712 h 3433762"/>
                <a:gd name="connsiteX48" fmla="*/ 738187 w 2500312"/>
                <a:gd name="connsiteY48" fmla="*/ 1847850 h 3433762"/>
                <a:gd name="connsiteX49" fmla="*/ 704850 w 2500312"/>
                <a:gd name="connsiteY49" fmla="*/ 1828800 h 3433762"/>
                <a:gd name="connsiteX50" fmla="*/ 595312 w 2500312"/>
                <a:gd name="connsiteY50" fmla="*/ 1843087 h 3433762"/>
                <a:gd name="connsiteX51" fmla="*/ 533400 w 2500312"/>
                <a:gd name="connsiteY51" fmla="*/ 1881187 h 3433762"/>
                <a:gd name="connsiteX52" fmla="*/ 457200 w 2500312"/>
                <a:gd name="connsiteY52" fmla="*/ 1928812 h 3433762"/>
                <a:gd name="connsiteX53" fmla="*/ 319087 w 2500312"/>
                <a:gd name="connsiteY53" fmla="*/ 2019300 h 3433762"/>
                <a:gd name="connsiteX54" fmla="*/ 247650 w 2500312"/>
                <a:gd name="connsiteY54" fmla="*/ 2033587 h 3433762"/>
                <a:gd name="connsiteX55" fmla="*/ 176212 w 2500312"/>
                <a:gd name="connsiteY55" fmla="*/ 2000250 h 3433762"/>
                <a:gd name="connsiteX56" fmla="*/ 109537 w 2500312"/>
                <a:gd name="connsiteY56" fmla="*/ 1952625 h 3433762"/>
                <a:gd name="connsiteX57" fmla="*/ 47625 w 2500312"/>
                <a:gd name="connsiteY57" fmla="*/ 1881187 h 3433762"/>
                <a:gd name="connsiteX58" fmla="*/ 0 w 2500312"/>
                <a:gd name="connsiteY58" fmla="*/ 1714500 h 3433762"/>
                <a:gd name="connsiteX59" fmla="*/ 0 w 2500312"/>
                <a:gd name="connsiteY59" fmla="*/ 933450 h 3433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2500312" h="3433762">
                  <a:moveTo>
                    <a:pt x="0" y="933450"/>
                  </a:moveTo>
                  <a:lnTo>
                    <a:pt x="785812" y="938212"/>
                  </a:lnTo>
                  <a:lnTo>
                    <a:pt x="890587" y="904875"/>
                  </a:lnTo>
                  <a:lnTo>
                    <a:pt x="1004887" y="842962"/>
                  </a:lnTo>
                  <a:lnTo>
                    <a:pt x="1076325" y="747712"/>
                  </a:lnTo>
                  <a:lnTo>
                    <a:pt x="1100137" y="647700"/>
                  </a:lnTo>
                  <a:lnTo>
                    <a:pt x="1062037" y="533400"/>
                  </a:lnTo>
                  <a:lnTo>
                    <a:pt x="942975" y="395287"/>
                  </a:lnTo>
                  <a:lnTo>
                    <a:pt x="866775" y="257175"/>
                  </a:lnTo>
                  <a:lnTo>
                    <a:pt x="938212" y="133350"/>
                  </a:lnTo>
                  <a:lnTo>
                    <a:pt x="1038225" y="57150"/>
                  </a:lnTo>
                  <a:lnTo>
                    <a:pt x="1147762" y="14287"/>
                  </a:lnTo>
                  <a:lnTo>
                    <a:pt x="1281112" y="0"/>
                  </a:lnTo>
                  <a:lnTo>
                    <a:pt x="1390650" y="19050"/>
                  </a:lnTo>
                  <a:lnTo>
                    <a:pt x="1504950" y="80962"/>
                  </a:lnTo>
                  <a:lnTo>
                    <a:pt x="1571625" y="142875"/>
                  </a:lnTo>
                  <a:lnTo>
                    <a:pt x="1600200" y="214312"/>
                  </a:lnTo>
                  <a:lnTo>
                    <a:pt x="1609725" y="328612"/>
                  </a:lnTo>
                  <a:lnTo>
                    <a:pt x="1533525" y="442912"/>
                  </a:lnTo>
                  <a:lnTo>
                    <a:pt x="1471612" y="533400"/>
                  </a:lnTo>
                  <a:lnTo>
                    <a:pt x="1414462" y="614362"/>
                  </a:lnTo>
                  <a:lnTo>
                    <a:pt x="1414462" y="752475"/>
                  </a:lnTo>
                  <a:lnTo>
                    <a:pt x="1490662" y="842962"/>
                  </a:lnTo>
                  <a:lnTo>
                    <a:pt x="1585912" y="900112"/>
                  </a:lnTo>
                  <a:lnTo>
                    <a:pt x="1714500" y="933450"/>
                  </a:lnTo>
                  <a:lnTo>
                    <a:pt x="2500312" y="933450"/>
                  </a:lnTo>
                  <a:lnTo>
                    <a:pt x="2500312" y="3043237"/>
                  </a:lnTo>
                  <a:lnTo>
                    <a:pt x="2471737" y="3171825"/>
                  </a:lnTo>
                  <a:lnTo>
                    <a:pt x="2428875" y="3267075"/>
                  </a:lnTo>
                  <a:lnTo>
                    <a:pt x="2371725" y="3324225"/>
                  </a:lnTo>
                  <a:lnTo>
                    <a:pt x="2305050" y="3371850"/>
                  </a:lnTo>
                  <a:lnTo>
                    <a:pt x="2219325" y="3414712"/>
                  </a:lnTo>
                  <a:lnTo>
                    <a:pt x="2143125" y="3433762"/>
                  </a:lnTo>
                  <a:lnTo>
                    <a:pt x="4762" y="3433762"/>
                  </a:lnTo>
                  <a:lnTo>
                    <a:pt x="4762" y="2643187"/>
                  </a:lnTo>
                  <a:lnTo>
                    <a:pt x="71437" y="2447925"/>
                  </a:lnTo>
                  <a:lnTo>
                    <a:pt x="228600" y="2343150"/>
                  </a:lnTo>
                  <a:lnTo>
                    <a:pt x="352425" y="2343150"/>
                  </a:lnTo>
                  <a:lnTo>
                    <a:pt x="400050" y="2390775"/>
                  </a:lnTo>
                  <a:lnTo>
                    <a:pt x="461962" y="2433637"/>
                  </a:lnTo>
                  <a:lnTo>
                    <a:pt x="523875" y="2500312"/>
                  </a:lnTo>
                  <a:lnTo>
                    <a:pt x="652462" y="2543175"/>
                  </a:lnTo>
                  <a:lnTo>
                    <a:pt x="742950" y="2533650"/>
                  </a:lnTo>
                  <a:lnTo>
                    <a:pt x="857250" y="2447925"/>
                  </a:lnTo>
                  <a:lnTo>
                    <a:pt x="909637" y="2362200"/>
                  </a:lnTo>
                  <a:lnTo>
                    <a:pt x="942975" y="2233612"/>
                  </a:lnTo>
                  <a:lnTo>
                    <a:pt x="900112" y="1981200"/>
                  </a:lnTo>
                  <a:lnTo>
                    <a:pt x="809625" y="1890712"/>
                  </a:lnTo>
                  <a:lnTo>
                    <a:pt x="738187" y="1847850"/>
                  </a:lnTo>
                  <a:lnTo>
                    <a:pt x="704850" y="1828800"/>
                  </a:lnTo>
                  <a:lnTo>
                    <a:pt x="595312" y="1843087"/>
                  </a:lnTo>
                  <a:lnTo>
                    <a:pt x="533400" y="1881187"/>
                  </a:lnTo>
                  <a:lnTo>
                    <a:pt x="457200" y="1928812"/>
                  </a:lnTo>
                  <a:lnTo>
                    <a:pt x="319087" y="2019300"/>
                  </a:lnTo>
                  <a:lnTo>
                    <a:pt x="247650" y="2033587"/>
                  </a:lnTo>
                  <a:lnTo>
                    <a:pt x="176212" y="2000250"/>
                  </a:lnTo>
                  <a:lnTo>
                    <a:pt x="109537" y="1952625"/>
                  </a:lnTo>
                  <a:lnTo>
                    <a:pt x="47625" y="1881187"/>
                  </a:lnTo>
                  <a:lnTo>
                    <a:pt x="0" y="1714500"/>
                  </a:lnTo>
                  <a:lnTo>
                    <a:pt x="0" y="933450"/>
                  </a:lnTo>
                  <a:close/>
                </a:path>
              </a:pathLst>
            </a:custGeom>
            <a:solidFill>
              <a:schemeClr val="bg1">
                <a:lumMod val="65000"/>
                <a:alpha val="74000"/>
              </a:schemeClr>
            </a:solidFill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7" name="מלבן 16"/>
            <p:cNvSpPr/>
            <p:nvPr/>
          </p:nvSpPr>
          <p:spPr>
            <a:xfrm>
              <a:off x="241886" y="323694"/>
              <a:ext cx="611065" cy="43088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he-IL" sz="1100" cap="all" dirty="0" smtClean="0">
                  <a:ln w="9000" cmpd="sng">
                    <a:solidFill>
                      <a:schemeClr val="accent1">
                        <a:lumMod val="40000"/>
                        <a:lumOff val="600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החלטות</a:t>
              </a:r>
              <a:endParaRPr lang="he-IL" sz="1100" cap="all" dirty="0">
                <a:ln w="9000" cmpd="sng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endParaRPr>
            </a:p>
            <a:p>
              <a:pPr algn="ctr"/>
              <a:r>
                <a:rPr lang="he-IL" sz="1100" cap="all" dirty="0">
                  <a:ln w="9000" cmpd="sng">
                    <a:solidFill>
                      <a:schemeClr val="accent1">
                        <a:lumMod val="40000"/>
                        <a:lumOff val="600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latin typeface="David" panose="020E0502060401010101" pitchFamily="34" charset="-79"/>
                  <a:cs typeface="David" panose="020E0502060401010101" pitchFamily="34" charset="-79"/>
                </a:rPr>
                <a:t>ממשלה</a:t>
              </a:r>
              <a:endParaRPr lang="he-IL" sz="1100" cap="all" dirty="0">
                <a:ln w="9000" cmpd="sng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7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צורה חופשית 16"/>
          <p:cNvSpPr/>
          <p:nvPr/>
        </p:nvSpPr>
        <p:spPr>
          <a:xfrm>
            <a:off x="1029247" y="645692"/>
            <a:ext cx="721918" cy="999426"/>
          </a:xfrm>
          <a:custGeom>
            <a:avLst/>
            <a:gdLst>
              <a:gd name="connsiteX0" fmla="*/ 0 w 2500312"/>
              <a:gd name="connsiteY0" fmla="*/ 933450 h 3433762"/>
              <a:gd name="connsiteX1" fmla="*/ 785812 w 2500312"/>
              <a:gd name="connsiteY1" fmla="*/ 938212 h 3433762"/>
              <a:gd name="connsiteX2" fmla="*/ 890587 w 2500312"/>
              <a:gd name="connsiteY2" fmla="*/ 904875 h 3433762"/>
              <a:gd name="connsiteX3" fmla="*/ 1004887 w 2500312"/>
              <a:gd name="connsiteY3" fmla="*/ 842962 h 3433762"/>
              <a:gd name="connsiteX4" fmla="*/ 1076325 w 2500312"/>
              <a:gd name="connsiteY4" fmla="*/ 747712 h 3433762"/>
              <a:gd name="connsiteX5" fmla="*/ 1100137 w 2500312"/>
              <a:gd name="connsiteY5" fmla="*/ 647700 h 3433762"/>
              <a:gd name="connsiteX6" fmla="*/ 1062037 w 2500312"/>
              <a:gd name="connsiteY6" fmla="*/ 533400 h 3433762"/>
              <a:gd name="connsiteX7" fmla="*/ 942975 w 2500312"/>
              <a:gd name="connsiteY7" fmla="*/ 395287 h 3433762"/>
              <a:gd name="connsiteX8" fmla="*/ 866775 w 2500312"/>
              <a:gd name="connsiteY8" fmla="*/ 257175 h 3433762"/>
              <a:gd name="connsiteX9" fmla="*/ 938212 w 2500312"/>
              <a:gd name="connsiteY9" fmla="*/ 133350 h 3433762"/>
              <a:gd name="connsiteX10" fmla="*/ 1038225 w 2500312"/>
              <a:gd name="connsiteY10" fmla="*/ 57150 h 3433762"/>
              <a:gd name="connsiteX11" fmla="*/ 1147762 w 2500312"/>
              <a:gd name="connsiteY11" fmla="*/ 14287 h 3433762"/>
              <a:gd name="connsiteX12" fmla="*/ 1281112 w 2500312"/>
              <a:gd name="connsiteY12" fmla="*/ 0 h 3433762"/>
              <a:gd name="connsiteX13" fmla="*/ 1390650 w 2500312"/>
              <a:gd name="connsiteY13" fmla="*/ 19050 h 3433762"/>
              <a:gd name="connsiteX14" fmla="*/ 1504950 w 2500312"/>
              <a:gd name="connsiteY14" fmla="*/ 80962 h 3433762"/>
              <a:gd name="connsiteX15" fmla="*/ 1571625 w 2500312"/>
              <a:gd name="connsiteY15" fmla="*/ 142875 h 3433762"/>
              <a:gd name="connsiteX16" fmla="*/ 1600200 w 2500312"/>
              <a:gd name="connsiteY16" fmla="*/ 214312 h 3433762"/>
              <a:gd name="connsiteX17" fmla="*/ 1609725 w 2500312"/>
              <a:gd name="connsiteY17" fmla="*/ 328612 h 3433762"/>
              <a:gd name="connsiteX18" fmla="*/ 1533525 w 2500312"/>
              <a:gd name="connsiteY18" fmla="*/ 442912 h 3433762"/>
              <a:gd name="connsiteX19" fmla="*/ 1471612 w 2500312"/>
              <a:gd name="connsiteY19" fmla="*/ 533400 h 3433762"/>
              <a:gd name="connsiteX20" fmla="*/ 1414462 w 2500312"/>
              <a:gd name="connsiteY20" fmla="*/ 614362 h 3433762"/>
              <a:gd name="connsiteX21" fmla="*/ 1414462 w 2500312"/>
              <a:gd name="connsiteY21" fmla="*/ 752475 h 3433762"/>
              <a:gd name="connsiteX22" fmla="*/ 1490662 w 2500312"/>
              <a:gd name="connsiteY22" fmla="*/ 842962 h 3433762"/>
              <a:gd name="connsiteX23" fmla="*/ 1585912 w 2500312"/>
              <a:gd name="connsiteY23" fmla="*/ 900112 h 3433762"/>
              <a:gd name="connsiteX24" fmla="*/ 1714500 w 2500312"/>
              <a:gd name="connsiteY24" fmla="*/ 933450 h 3433762"/>
              <a:gd name="connsiteX25" fmla="*/ 2500312 w 2500312"/>
              <a:gd name="connsiteY25" fmla="*/ 933450 h 3433762"/>
              <a:gd name="connsiteX26" fmla="*/ 2500312 w 2500312"/>
              <a:gd name="connsiteY26" fmla="*/ 3043237 h 3433762"/>
              <a:gd name="connsiteX27" fmla="*/ 2471737 w 2500312"/>
              <a:gd name="connsiteY27" fmla="*/ 3171825 h 3433762"/>
              <a:gd name="connsiteX28" fmla="*/ 2428875 w 2500312"/>
              <a:gd name="connsiteY28" fmla="*/ 3267075 h 3433762"/>
              <a:gd name="connsiteX29" fmla="*/ 2371725 w 2500312"/>
              <a:gd name="connsiteY29" fmla="*/ 3324225 h 3433762"/>
              <a:gd name="connsiteX30" fmla="*/ 2305050 w 2500312"/>
              <a:gd name="connsiteY30" fmla="*/ 3371850 h 3433762"/>
              <a:gd name="connsiteX31" fmla="*/ 2219325 w 2500312"/>
              <a:gd name="connsiteY31" fmla="*/ 3414712 h 3433762"/>
              <a:gd name="connsiteX32" fmla="*/ 2143125 w 2500312"/>
              <a:gd name="connsiteY32" fmla="*/ 3433762 h 3433762"/>
              <a:gd name="connsiteX33" fmla="*/ 4762 w 2500312"/>
              <a:gd name="connsiteY33" fmla="*/ 3433762 h 3433762"/>
              <a:gd name="connsiteX34" fmla="*/ 4762 w 2500312"/>
              <a:gd name="connsiteY34" fmla="*/ 2643187 h 3433762"/>
              <a:gd name="connsiteX35" fmla="*/ 71437 w 2500312"/>
              <a:gd name="connsiteY35" fmla="*/ 2447925 h 3433762"/>
              <a:gd name="connsiteX36" fmla="*/ 228600 w 2500312"/>
              <a:gd name="connsiteY36" fmla="*/ 2343150 h 3433762"/>
              <a:gd name="connsiteX37" fmla="*/ 352425 w 2500312"/>
              <a:gd name="connsiteY37" fmla="*/ 2343150 h 3433762"/>
              <a:gd name="connsiteX38" fmla="*/ 400050 w 2500312"/>
              <a:gd name="connsiteY38" fmla="*/ 2390775 h 3433762"/>
              <a:gd name="connsiteX39" fmla="*/ 461962 w 2500312"/>
              <a:gd name="connsiteY39" fmla="*/ 2433637 h 3433762"/>
              <a:gd name="connsiteX40" fmla="*/ 523875 w 2500312"/>
              <a:gd name="connsiteY40" fmla="*/ 2500312 h 3433762"/>
              <a:gd name="connsiteX41" fmla="*/ 652462 w 2500312"/>
              <a:gd name="connsiteY41" fmla="*/ 2543175 h 3433762"/>
              <a:gd name="connsiteX42" fmla="*/ 742950 w 2500312"/>
              <a:gd name="connsiteY42" fmla="*/ 2533650 h 3433762"/>
              <a:gd name="connsiteX43" fmla="*/ 857250 w 2500312"/>
              <a:gd name="connsiteY43" fmla="*/ 2447925 h 3433762"/>
              <a:gd name="connsiteX44" fmla="*/ 909637 w 2500312"/>
              <a:gd name="connsiteY44" fmla="*/ 2362200 h 3433762"/>
              <a:gd name="connsiteX45" fmla="*/ 942975 w 2500312"/>
              <a:gd name="connsiteY45" fmla="*/ 2233612 h 3433762"/>
              <a:gd name="connsiteX46" fmla="*/ 900112 w 2500312"/>
              <a:gd name="connsiteY46" fmla="*/ 1981200 h 3433762"/>
              <a:gd name="connsiteX47" fmla="*/ 809625 w 2500312"/>
              <a:gd name="connsiteY47" fmla="*/ 1890712 h 3433762"/>
              <a:gd name="connsiteX48" fmla="*/ 738187 w 2500312"/>
              <a:gd name="connsiteY48" fmla="*/ 1847850 h 3433762"/>
              <a:gd name="connsiteX49" fmla="*/ 704850 w 2500312"/>
              <a:gd name="connsiteY49" fmla="*/ 1828800 h 3433762"/>
              <a:gd name="connsiteX50" fmla="*/ 595312 w 2500312"/>
              <a:gd name="connsiteY50" fmla="*/ 1843087 h 3433762"/>
              <a:gd name="connsiteX51" fmla="*/ 533400 w 2500312"/>
              <a:gd name="connsiteY51" fmla="*/ 1881187 h 3433762"/>
              <a:gd name="connsiteX52" fmla="*/ 457200 w 2500312"/>
              <a:gd name="connsiteY52" fmla="*/ 1928812 h 3433762"/>
              <a:gd name="connsiteX53" fmla="*/ 319087 w 2500312"/>
              <a:gd name="connsiteY53" fmla="*/ 2019300 h 3433762"/>
              <a:gd name="connsiteX54" fmla="*/ 247650 w 2500312"/>
              <a:gd name="connsiteY54" fmla="*/ 2033587 h 3433762"/>
              <a:gd name="connsiteX55" fmla="*/ 176212 w 2500312"/>
              <a:gd name="connsiteY55" fmla="*/ 2000250 h 3433762"/>
              <a:gd name="connsiteX56" fmla="*/ 109537 w 2500312"/>
              <a:gd name="connsiteY56" fmla="*/ 1952625 h 3433762"/>
              <a:gd name="connsiteX57" fmla="*/ 47625 w 2500312"/>
              <a:gd name="connsiteY57" fmla="*/ 1881187 h 3433762"/>
              <a:gd name="connsiteX58" fmla="*/ 0 w 2500312"/>
              <a:gd name="connsiteY58" fmla="*/ 1714500 h 3433762"/>
              <a:gd name="connsiteX59" fmla="*/ 0 w 2500312"/>
              <a:gd name="connsiteY59" fmla="*/ 933450 h 3433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2500312" h="3433762">
                <a:moveTo>
                  <a:pt x="0" y="933450"/>
                </a:moveTo>
                <a:lnTo>
                  <a:pt x="785812" y="938212"/>
                </a:lnTo>
                <a:lnTo>
                  <a:pt x="890587" y="904875"/>
                </a:lnTo>
                <a:lnTo>
                  <a:pt x="1004887" y="842962"/>
                </a:lnTo>
                <a:lnTo>
                  <a:pt x="1076325" y="747712"/>
                </a:lnTo>
                <a:lnTo>
                  <a:pt x="1100137" y="647700"/>
                </a:lnTo>
                <a:lnTo>
                  <a:pt x="1062037" y="533400"/>
                </a:lnTo>
                <a:lnTo>
                  <a:pt x="942975" y="395287"/>
                </a:lnTo>
                <a:lnTo>
                  <a:pt x="866775" y="257175"/>
                </a:lnTo>
                <a:lnTo>
                  <a:pt x="938212" y="133350"/>
                </a:lnTo>
                <a:lnTo>
                  <a:pt x="1038225" y="57150"/>
                </a:lnTo>
                <a:lnTo>
                  <a:pt x="1147762" y="14287"/>
                </a:lnTo>
                <a:lnTo>
                  <a:pt x="1281112" y="0"/>
                </a:lnTo>
                <a:lnTo>
                  <a:pt x="1390650" y="19050"/>
                </a:lnTo>
                <a:lnTo>
                  <a:pt x="1504950" y="80962"/>
                </a:lnTo>
                <a:lnTo>
                  <a:pt x="1571625" y="142875"/>
                </a:lnTo>
                <a:lnTo>
                  <a:pt x="1600200" y="214312"/>
                </a:lnTo>
                <a:lnTo>
                  <a:pt x="1609725" y="328612"/>
                </a:lnTo>
                <a:lnTo>
                  <a:pt x="1533525" y="442912"/>
                </a:lnTo>
                <a:lnTo>
                  <a:pt x="1471612" y="533400"/>
                </a:lnTo>
                <a:lnTo>
                  <a:pt x="1414462" y="614362"/>
                </a:lnTo>
                <a:lnTo>
                  <a:pt x="1414462" y="752475"/>
                </a:lnTo>
                <a:lnTo>
                  <a:pt x="1490662" y="842962"/>
                </a:lnTo>
                <a:lnTo>
                  <a:pt x="1585912" y="900112"/>
                </a:lnTo>
                <a:lnTo>
                  <a:pt x="1714500" y="933450"/>
                </a:lnTo>
                <a:lnTo>
                  <a:pt x="2500312" y="933450"/>
                </a:lnTo>
                <a:lnTo>
                  <a:pt x="2500312" y="3043237"/>
                </a:lnTo>
                <a:lnTo>
                  <a:pt x="2471737" y="3171825"/>
                </a:lnTo>
                <a:lnTo>
                  <a:pt x="2428875" y="3267075"/>
                </a:lnTo>
                <a:lnTo>
                  <a:pt x="2371725" y="3324225"/>
                </a:lnTo>
                <a:lnTo>
                  <a:pt x="2305050" y="3371850"/>
                </a:lnTo>
                <a:lnTo>
                  <a:pt x="2219325" y="3414712"/>
                </a:lnTo>
                <a:lnTo>
                  <a:pt x="2143125" y="3433762"/>
                </a:lnTo>
                <a:lnTo>
                  <a:pt x="4762" y="3433762"/>
                </a:lnTo>
                <a:lnTo>
                  <a:pt x="4762" y="2643187"/>
                </a:lnTo>
                <a:lnTo>
                  <a:pt x="71437" y="2447925"/>
                </a:lnTo>
                <a:lnTo>
                  <a:pt x="228600" y="2343150"/>
                </a:lnTo>
                <a:lnTo>
                  <a:pt x="352425" y="2343150"/>
                </a:lnTo>
                <a:lnTo>
                  <a:pt x="400050" y="2390775"/>
                </a:lnTo>
                <a:lnTo>
                  <a:pt x="461962" y="2433637"/>
                </a:lnTo>
                <a:lnTo>
                  <a:pt x="523875" y="2500312"/>
                </a:lnTo>
                <a:lnTo>
                  <a:pt x="652462" y="2543175"/>
                </a:lnTo>
                <a:lnTo>
                  <a:pt x="742950" y="2533650"/>
                </a:lnTo>
                <a:lnTo>
                  <a:pt x="857250" y="2447925"/>
                </a:lnTo>
                <a:lnTo>
                  <a:pt x="909637" y="2362200"/>
                </a:lnTo>
                <a:lnTo>
                  <a:pt x="942975" y="2233612"/>
                </a:lnTo>
                <a:lnTo>
                  <a:pt x="900112" y="1981200"/>
                </a:lnTo>
                <a:lnTo>
                  <a:pt x="809625" y="1890712"/>
                </a:lnTo>
                <a:lnTo>
                  <a:pt x="738187" y="1847850"/>
                </a:lnTo>
                <a:lnTo>
                  <a:pt x="704850" y="1828800"/>
                </a:lnTo>
                <a:lnTo>
                  <a:pt x="595312" y="1843087"/>
                </a:lnTo>
                <a:lnTo>
                  <a:pt x="533400" y="1881187"/>
                </a:lnTo>
                <a:lnTo>
                  <a:pt x="457200" y="1928812"/>
                </a:lnTo>
                <a:lnTo>
                  <a:pt x="319087" y="2019300"/>
                </a:lnTo>
                <a:lnTo>
                  <a:pt x="247650" y="2033587"/>
                </a:lnTo>
                <a:lnTo>
                  <a:pt x="176212" y="2000250"/>
                </a:lnTo>
                <a:lnTo>
                  <a:pt x="109537" y="1952625"/>
                </a:lnTo>
                <a:lnTo>
                  <a:pt x="47625" y="1881187"/>
                </a:lnTo>
                <a:lnTo>
                  <a:pt x="0" y="1714500"/>
                </a:lnTo>
                <a:lnTo>
                  <a:pt x="0" y="933450"/>
                </a:lnTo>
                <a:close/>
              </a:path>
            </a:pathLst>
          </a:custGeom>
          <a:solidFill>
            <a:schemeClr val="tx1">
              <a:alpha val="69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9" name="מלבן 18"/>
          <p:cNvSpPr/>
          <p:nvPr/>
        </p:nvSpPr>
        <p:spPr>
          <a:xfrm>
            <a:off x="1985567" y="206686"/>
            <a:ext cx="9892951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שיתו</a:t>
            </a:r>
            <a:r>
              <a:rPr lang="he-IL" sz="3600" b="1" dirty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ף</a:t>
            </a:r>
            <a:r>
              <a:rPr lang="he-IL" sz="3600" b="1" dirty="0" smtClean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בעלי </a:t>
            </a:r>
            <a:r>
              <a:rPr lang="he-IL" sz="3600" b="1" dirty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העניין </a:t>
            </a:r>
            <a:r>
              <a:rPr lang="he-IL" sz="3600" b="1" dirty="0" smtClean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בבחינת </a:t>
            </a:r>
            <a:r>
              <a:rPr lang="he-IL" sz="3600" b="1" dirty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ההשפעות וההשלכות של </a:t>
            </a:r>
            <a:r>
              <a:rPr lang="he-IL" sz="3600" b="1" dirty="0" smtClean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כל החלטה </a:t>
            </a:r>
            <a:r>
              <a:rPr lang="he-IL" sz="3600" b="1" dirty="0" smtClean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רגולטורית</a:t>
            </a:r>
            <a:endParaRPr lang="he-IL" sz="3600" b="1" dirty="0">
              <a:solidFill>
                <a:schemeClr val="accent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5" name="מלבן 24"/>
          <p:cNvSpPr/>
          <p:nvPr/>
        </p:nvSpPr>
        <p:spPr>
          <a:xfrm>
            <a:off x="1149712" y="986812"/>
            <a:ext cx="671979" cy="5078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1300" cap="all" dirty="0">
                <a:ln w="9000" cmpd="sng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רגולציה</a:t>
            </a:r>
          </a:p>
          <a:p>
            <a:pPr algn="ctr"/>
            <a:r>
              <a:rPr lang="en-US" sz="1300" cap="all" dirty="0">
                <a:ln w="9000" cmpd="sng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RIA</a:t>
            </a:r>
            <a:endParaRPr lang="he-IL" sz="1300" cap="all" dirty="0">
              <a:ln w="9000" cmpd="sng">
                <a:solidFill>
                  <a:schemeClr val="accent1">
                    <a:lumMod val="40000"/>
                    <a:lumOff val="60000"/>
                  </a:schemeClr>
                </a:solidFill>
                <a:prstDash val="solid"/>
              </a:ln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458" y="1847055"/>
            <a:ext cx="2736957" cy="39558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671" y="1391300"/>
            <a:ext cx="3881847" cy="23857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090" y="1290435"/>
            <a:ext cx="3209951" cy="29311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022" y="3270462"/>
            <a:ext cx="3433572" cy="29504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צורה חופשית 13"/>
          <p:cNvSpPr/>
          <p:nvPr/>
        </p:nvSpPr>
        <p:spPr>
          <a:xfrm>
            <a:off x="761489" y="213021"/>
            <a:ext cx="988226" cy="731896"/>
          </a:xfrm>
          <a:custGeom>
            <a:avLst/>
            <a:gdLst>
              <a:gd name="connsiteX0" fmla="*/ 933450 w 3422650"/>
              <a:gd name="connsiteY0" fmla="*/ 6350 h 2514600"/>
              <a:gd name="connsiteX1" fmla="*/ 920750 w 3422650"/>
              <a:gd name="connsiteY1" fmla="*/ 774700 h 2514600"/>
              <a:gd name="connsiteX2" fmla="*/ 914400 w 3422650"/>
              <a:gd name="connsiteY2" fmla="*/ 850900 h 2514600"/>
              <a:gd name="connsiteX3" fmla="*/ 889000 w 3422650"/>
              <a:gd name="connsiteY3" fmla="*/ 946150 h 2514600"/>
              <a:gd name="connsiteX4" fmla="*/ 838200 w 3422650"/>
              <a:gd name="connsiteY4" fmla="*/ 1009650 h 2514600"/>
              <a:gd name="connsiteX5" fmla="*/ 793750 w 3422650"/>
              <a:gd name="connsiteY5" fmla="*/ 1054100 h 2514600"/>
              <a:gd name="connsiteX6" fmla="*/ 666750 w 3422650"/>
              <a:gd name="connsiteY6" fmla="*/ 1104900 h 2514600"/>
              <a:gd name="connsiteX7" fmla="*/ 558800 w 3422650"/>
              <a:gd name="connsiteY7" fmla="*/ 1092200 h 2514600"/>
              <a:gd name="connsiteX8" fmla="*/ 476250 w 3422650"/>
              <a:gd name="connsiteY8" fmla="*/ 1035050 h 2514600"/>
              <a:gd name="connsiteX9" fmla="*/ 361950 w 3422650"/>
              <a:gd name="connsiteY9" fmla="*/ 920750 h 2514600"/>
              <a:gd name="connsiteX10" fmla="*/ 304800 w 3422650"/>
              <a:gd name="connsiteY10" fmla="*/ 895350 h 2514600"/>
              <a:gd name="connsiteX11" fmla="*/ 260350 w 3422650"/>
              <a:gd name="connsiteY11" fmla="*/ 889000 h 2514600"/>
              <a:gd name="connsiteX12" fmla="*/ 139700 w 3422650"/>
              <a:gd name="connsiteY12" fmla="*/ 927100 h 2514600"/>
              <a:gd name="connsiteX13" fmla="*/ 95250 w 3422650"/>
              <a:gd name="connsiteY13" fmla="*/ 965200 h 2514600"/>
              <a:gd name="connsiteX14" fmla="*/ 44450 w 3422650"/>
              <a:gd name="connsiteY14" fmla="*/ 1022350 h 2514600"/>
              <a:gd name="connsiteX15" fmla="*/ 19050 w 3422650"/>
              <a:gd name="connsiteY15" fmla="*/ 1092200 h 2514600"/>
              <a:gd name="connsiteX16" fmla="*/ 0 w 3422650"/>
              <a:gd name="connsiteY16" fmla="*/ 1187450 h 2514600"/>
              <a:gd name="connsiteX17" fmla="*/ 0 w 3422650"/>
              <a:gd name="connsiteY17" fmla="*/ 1320800 h 2514600"/>
              <a:gd name="connsiteX18" fmla="*/ 25400 w 3422650"/>
              <a:gd name="connsiteY18" fmla="*/ 1435100 h 2514600"/>
              <a:gd name="connsiteX19" fmla="*/ 69850 w 3422650"/>
              <a:gd name="connsiteY19" fmla="*/ 1517650 h 2514600"/>
              <a:gd name="connsiteX20" fmla="*/ 114300 w 3422650"/>
              <a:gd name="connsiteY20" fmla="*/ 1568450 h 2514600"/>
              <a:gd name="connsiteX21" fmla="*/ 215900 w 3422650"/>
              <a:gd name="connsiteY21" fmla="*/ 1612900 h 2514600"/>
              <a:gd name="connsiteX22" fmla="*/ 304800 w 3422650"/>
              <a:gd name="connsiteY22" fmla="*/ 1619250 h 2514600"/>
              <a:gd name="connsiteX23" fmla="*/ 400050 w 3422650"/>
              <a:gd name="connsiteY23" fmla="*/ 1574800 h 2514600"/>
              <a:gd name="connsiteX24" fmla="*/ 520700 w 3422650"/>
              <a:gd name="connsiteY24" fmla="*/ 1466850 h 2514600"/>
              <a:gd name="connsiteX25" fmla="*/ 622300 w 3422650"/>
              <a:gd name="connsiteY25" fmla="*/ 1403350 h 2514600"/>
              <a:gd name="connsiteX26" fmla="*/ 698500 w 3422650"/>
              <a:gd name="connsiteY26" fmla="*/ 1416050 h 2514600"/>
              <a:gd name="connsiteX27" fmla="*/ 800100 w 3422650"/>
              <a:gd name="connsiteY27" fmla="*/ 1466850 h 2514600"/>
              <a:gd name="connsiteX28" fmla="*/ 895350 w 3422650"/>
              <a:gd name="connsiteY28" fmla="*/ 1568450 h 2514600"/>
              <a:gd name="connsiteX29" fmla="*/ 927100 w 3422650"/>
              <a:gd name="connsiteY29" fmla="*/ 1720850 h 2514600"/>
              <a:gd name="connsiteX30" fmla="*/ 933450 w 3422650"/>
              <a:gd name="connsiteY30" fmla="*/ 2514600 h 2514600"/>
              <a:gd name="connsiteX31" fmla="*/ 1739900 w 3422650"/>
              <a:gd name="connsiteY31" fmla="*/ 2495550 h 2514600"/>
              <a:gd name="connsiteX32" fmla="*/ 1835150 w 3422650"/>
              <a:gd name="connsiteY32" fmla="*/ 2470150 h 2514600"/>
              <a:gd name="connsiteX33" fmla="*/ 1968500 w 3422650"/>
              <a:gd name="connsiteY33" fmla="*/ 2374900 h 2514600"/>
              <a:gd name="connsiteX34" fmla="*/ 2012950 w 3422650"/>
              <a:gd name="connsiteY34" fmla="*/ 2266950 h 2514600"/>
              <a:gd name="connsiteX35" fmla="*/ 2019300 w 3422650"/>
              <a:gd name="connsiteY35" fmla="*/ 2165350 h 2514600"/>
              <a:gd name="connsiteX36" fmla="*/ 1974850 w 3422650"/>
              <a:gd name="connsiteY36" fmla="*/ 2095500 h 2514600"/>
              <a:gd name="connsiteX37" fmla="*/ 1905000 w 3422650"/>
              <a:gd name="connsiteY37" fmla="*/ 2019300 h 2514600"/>
              <a:gd name="connsiteX38" fmla="*/ 1841500 w 3422650"/>
              <a:gd name="connsiteY38" fmla="*/ 1955800 h 2514600"/>
              <a:gd name="connsiteX39" fmla="*/ 1809750 w 3422650"/>
              <a:gd name="connsiteY39" fmla="*/ 1784350 h 2514600"/>
              <a:gd name="connsiteX40" fmla="*/ 1847850 w 3422650"/>
              <a:gd name="connsiteY40" fmla="*/ 1682750 h 2514600"/>
              <a:gd name="connsiteX41" fmla="*/ 1949450 w 3422650"/>
              <a:gd name="connsiteY41" fmla="*/ 1625600 h 2514600"/>
              <a:gd name="connsiteX42" fmla="*/ 2044700 w 3422650"/>
              <a:gd name="connsiteY42" fmla="*/ 1587500 h 2514600"/>
              <a:gd name="connsiteX43" fmla="*/ 2178050 w 3422650"/>
              <a:gd name="connsiteY43" fmla="*/ 1568450 h 2514600"/>
              <a:gd name="connsiteX44" fmla="*/ 2266950 w 3422650"/>
              <a:gd name="connsiteY44" fmla="*/ 1568450 h 2514600"/>
              <a:gd name="connsiteX45" fmla="*/ 2336800 w 3422650"/>
              <a:gd name="connsiteY45" fmla="*/ 1600200 h 2514600"/>
              <a:gd name="connsiteX46" fmla="*/ 2457450 w 3422650"/>
              <a:gd name="connsiteY46" fmla="*/ 1657350 h 2514600"/>
              <a:gd name="connsiteX47" fmla="*/ 2540000 w 3422650"/>
              <a:gd name="connsiteY47" fmla="*/ 1778000 h 2514600"/>
              <a:gd name="connsiteX48" fmla="*/ 2527300 w 3422650"/>
              <a:gd name="connsiteY48" fmla="*/ 1885950 h 2514600"/>
              <a:gd name="connsiteX49" fmla="*/ 2489200 w 3422650"/>
              <a:gd name="connsiteY49" fmla="*/ 1974850 h 2514600"/>
              <a:gd name="connsiteX50" fmla="*/ 2406650 w 3422650"/>
              <a:gd name="connsiteY50" fmla="*/ 2063750 h 2514600"/>
              <a:gd name="connsiteX51" fmla="*/ 2317750 w 3422650"/>
              <a:gd name="connsiteY51" fmla="*/ 2235200 h 2514600"/>
              <a:gd name="connsiteX52" fmla="*/ 2355850 w 3422650"/>
              <a:gd name="connsiteY52" fmla="*/ 2343150 h 2514600"/>
              <a:gd name="connsiteX53" fmla="*/ 2438400 w 3422650"/>
              <a:gd name="connsiteY53" fmla="*/ 2425700 h 2514600"/>
              <a:gd name="connsiteX54" fmla="*/ 2540000 w 3422650"/>
              <a:gd name="connsiteY54" fmla="*/ 2470150 h 2514600"/>
              <a:gd name="connsiteX55" fmla="*/ 2641600 w 3422650"/>
              <a:gd name="connsiteY55" fmla="*/ 2501900 h 2514600"/>
              <a:gd name="connsiteX56" fmla="*/ 3422650 w 3422650"/>
              <a:gd name="connsiteY56" fmla="*/ 2501900 h 2514600"/>
              <a:gd name="connsiteX57" fmla="*/ 3422650 w 3422650"/>
              <a:gd name="connsiteY57" fmla="*/ 349250 h 2514600"/>
              <a:gd name="connsiteX58" fmla="*/ 3352800 w 3422650"/>
              <a:gd name="connsiteY58" fmla="*/ 196850 h 2514600"/>
              <a:gd name="connsiteX59" fmla="*/ 3302000 w 3422650"/>
              <a:gd name="connsiteY59" fmla="*/ 127000 h 2514600"/>
              <a:gd name="connsiteX60" fmla="*/ 3175000 w 3422650"/>
              <a:gd name="connsiteY60" fmla="*/ 44450 h 2514600"/>
              <a:gd name="connsiteX61" fmla="*/ 3086100 w 3422650"/>
              <a:gd name="connsiteY61" fmla="*/ 0 h 2514600"/>
              <a:gd name="connsiteX62" fmla="*/ 933450 w 3422650"/>
              <a:gd name="connsiteY62" fmla="*/ 635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3422650" h="2514600">
                <a:moveTo>
                  <a:pt x="933450" y="6350"/>
                </a:moveTo>
                <a:lnTo>
                  <a:pt x="920750" y="774700"/>
                </a:lnTo>
                <a:lnTo>
                  <a:pt x="914400" y="850900"/>
                </a:lnTo>
                <a:lnTo>
                  <a:pt x="889000" y="946150"/>
                </a:lnTo>
                <a:lnTo>
                  <a:pt x="838200" y="1009650"/>
                </a:lnTo>
                <a:lnTo>
                  <a:pt x="793750" y="1054100"/>
                </a:lnTo>
                <a:lnTo>
                  <a:pt x="666750" y="1104900"/>
                </a:lnTo>
                <a:lnTo>
                  <a:pt x="558800" y="1092200"/>
                </a:lnTo>
                <a:lnTo>
                  <a:pt x="476250" y="1035050"/>
                </a:lnTo>
                <a:lnTo>
                  <a:pt x="361950" y="920750"/>
                </a:lnTo>
                <a:lnTo>
                  <a:pt x="304800" y="895350"/>
                </a:lnTo>
                <a:lnTo>
                  <a:pt x="260350" y="889000"/>
                </a:lnTo>
                <a:lnTo>
                  <a:pt x="139700" y="927100"/>
                </a:lnTo>
                <a:lnTo>
                  <a:pt x="95250" y="965200"/>
                </a:lnTo>
                <a:lnTo>
                  <a:pt x="44450" y="1022350"/>
                </a:lnTo>
                <a:lnTo>
                  <a:pt x="19050" y="1092200"/>
                </a:lnTo>
                <a:lnTo>
                  <a:pt x="0" y="1187450"/>
                </a:lnTo>
                <a:lnTo>
                  <a:pt x="0" y="1320800"/>
                </a:lnTo>
                <a:lnTo>
                  <a:pt x="25400" y="1435100"/>
                </a:lnTo>
                <a:lnTo>
                  <a:pt x="69850" y="1517650"/>
                </a:lnTo>
                <a:lnTo>
                  <a:pt x="114300" y="1568450"/>
                </a:lnTo>
                <a:lnTo>
                  <a:pt x="215900" y="1612900"/>
                </a:lnTo>
                <a:lnTo>
                  <a:pt x="304800" y="1619250"/>
                </a:lnTo>
                <a:lnTo>
                  <a:pt x="400050" y="1574800"/>
                </a:lnTo>
                <a:lnTo>
                  <a:pt x="520700" y="1466850"/>
                </a:lnTo>
                <a:lnTo>
                  <a:pt x="622300" y="1403350"/>
                </a:lnTo>
                <a:lnTo>
                  <a:pt x="698500" y="1416050"/>
                </a:lnTo>
                <a:lnTo>
                  <a:pt x="800100" y="1466850"/>
                </a:lnTo>
                <a:lnTo>
                  <a:pt x="895350" y="1568450"/>
                </a:lnTo>
                <a:lnTo>
                  <a:pt x="927100" y="1720850"/>
                </a:lnTo>
                <a:cubicBezTo>
                  <a:pt x="929217" y="1985433"/>
                  <a:pt x="931333" y="2250017"/>
                  <a:pt x="933450" y="2514600"/>
                </a:cubicBezTo>
                <a:lnTo>
                  <a:pt x="1739900" y="2495550"/>
                </a:lnTo>
                <a:lnTo>
                  <a:pt x="1835150" y="2470150"/>
                </a:lnTo>
                <a:lnTo>
                  <a:pt x="1968500" y="2374900"/>
                </a:lnTo>
                <a:lnTo>
                  <a:pt x="2012950" y="2266950"/>
                </a:lnTo>
                <a:lnTo>
                  <a:pt x="2019300" y="2165350"/>
                </a:lnTo>
                <a:lnTo>
                  <a:pt x="1974850" y="2095500"/>
                </a:lnTo>
                <a:lnTo>
                  <a:pt x="1905000" y="2019300"/>
                </a:lnTo>
                <a:lnTo>
                  <a:pt x="1841500" y="1955800"/>
                </a:lnTo>
                <a:lnTo>
                  <a:pt x="1809750" y="1784350"/>
                </a:lnTo>
                <a:lnTo>
                  <a:pt x="1847850" y="1682750"/>
                </a:lnTo>
                <a:lnTo>
                  <a:pt x="1949450" y="1625600"/>
                </a:lnTo>
                <a:lnTo>
                  <a:pt x="2044700" y="1587500"/>
                </a:lnTo>
                <a:lnTo>
                  <a:pt x="2178050" y="1568450"/>
                </a:lnTo>
                <a:lnTo>
                  <a:pt x="2266950" y="1568450"/>
                </a:lnTo>
                <a:lnTo>
                  <a:pt x="2336800" y="1600200"/>
                </a:lnTo>
                <a:lnTo>
                  <a:pt x="2457450" y="1657350"/>
                </a:lnTo>
                <a:lnTo>
                  <a:pt x="2540000" y="1778000"/>
                </a:lnTo>
                <a:lnTo>
                  <a:pt x="2527300" y="1885950"/>
                </a:lnTo>
                <a:lnTo>
                  <a:pt x="2489200" y="1974850"/>
                </a:lnTo>
                <a:lnTo>
                  <a:pt x="2406650" y="2063750"/>
                </a:lnTo>
                <a:lnTo>
                  <a:pt x="2317750" y="2235200"/>
                </a:lnTo>
                <a:lnTo>
                  <a:pt x="2355850" y="2343150"/>
                </a:lnTo>
                <a:lnTo>
                  <a:pt x="2438400" y="2425700"/>
                </a:lnTo>
                <a:lnTo>
                  <a:pt x="2540000" y="2470150"/>
                </a:lnTo>
                <a:lnTo>
                  <a:pt x="2641600" y="2501900"/>
                </a:lnTo>
                <a:lnTo>
                  <a:pt x="3422650" y="2501900"/>
                </a:lnTo>
                <a:lnTo>
                  <a:pt x="3422650" y="349250"/>
                </a:lnTo>
                <a:lnTo>
                  <a:pt x="3352800" y="196850"/>
                </a:lnTo>
                <a:lnTo>
                  <a:pt x="3302000" y="127000"/>
                </a:lnTo>
                <a:lnTo>
                  <a:pt x="3175000" y="44450"/>
                </a:lnTo>
                <a:lnTo>
                  <a:pt x="3086100" y="0"/>
                </a:lnTo>
                <a:lnTo>
                  <a:pt x="933450" y="6350"/>
                </a:lnTo>
                <a:close/>
              </a:path>
            </a:pathLst>
          </a:custGeom>
          <a:solidFill>
            <a:schemeClr val="bg1">
              <a:lumMod val="65000"/>
              <a:alpha val="74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5" name="צורה חופשית 14"/>
          <p:cNvSpPr/>
          <p:nvPr/>
        </p:nvSpPr>
        <p:spPr>
          <a:xfrm>
            <a:off x="308705" y="213021"/>
            <a:ext cx="720542" cy="1000812"/>
          </a:xfrm>
          <a:custGeom>
            <a:avLst/>
            <a:gdLst>
              <a:gd name="connsiteX0" fmla="*/ 361950 w 2495550"/>
              <a:gd name="connsiteY0" fmla="*/ 0 h 3438525"/>
              <a:gd name="connsiteX1" fmla="*/ 2490788 w 2495550"/>
              <a:gd name="connsiteY1" fmla="*/ 4763 h 3438525"/>
              <a:gd name="connsiteX2" fmla="*/ 2495550 w 2495550"/>
              <a:gd name="connsiteY2" fmla="*/ 185738 h 3438525"/>
              <a:gd name="connsiteX3" fmla="*/ 2490788 w 2495550"/>
              <a:gd name="connsiteY3" fmla="*/ 819150 h 3438525"/>
              <a:gd name="connsiteX4" fmla="*/ 2443163 w 2495550"/>
              <a:gd name="connsiteY4" fmla="*/ 952500 h 3438525"/>
              <a:gd name="connsiteX5" fmla="*/ 2414588 w 2495550"/>
              <a:gd name="connsiteY5" fmla="*/ 1000125 h 3438525"/>
              <a:gd name="connsiteX6" fmla="*/ 2390775 w 2495550"/>
              <a:gd name="connsiteY6" fmla="*/ 1042988 h 3438525"/>
              <a:gd name="connsiteX7" fmla="*/ 2300288 w 2495550"/>
              <a:gd name="connsiteY7" fmla="*/ 1085850 h 3438525"/>
              <a:gd name="connsiteX8" fmla="*/ 2224088 w 2495550"/>
              <a:gd name="connsiteY8" fmla="*/ 1104900 h 3438525"/>
              <a:gd name="connsiteX9" fmla="*/ 2119313 w 2495550"/>
              <a:gd name="connsiteY9" fmla="*/ 1076325 h 3438525"/>
              <a:gd name="connsiteX10" fmla="*/ 1966913 w 2495550"/>
              <a:gd name="connsiteY10" fmla="*/ 962025 h 3438525"/>
              <a:gd name="connsiteX11" fmla="*/ 1866900 w 2495550"/>
              <a:gd name="connsiteY11" fmla="*/ 890588 h 3438525"/>
              <a:gd name="connsiteX12" fmla="*/ 1733550 w 2495550"/>
              <a:gd name="connsiteY12" fmla="*/ 914400 h 3438525"/>
              <a:gd name="connsiteX13" fmla="*/ 1662113 w 2495550"/>
              <a:gd name="connsiteY13" fmla="*/ 962025 h 3438525"/>
              <a:gd name="connsiteX14" fmla="*/ 1614488 w 2495550"/>
              <a:gd name="connsiteY14" fmla="*/ 1023938 h 3438525"/>
              <a:gd name="connsiteX15" fmla="*/ 1576388 w 2495550"/>
              <a:gd name="connsiteY15" fmla="*/ 1123950 h 3438525"/>
              <a:gd name="connsiteX16" fmla="*/ 1557338 w 2495550"/>
              <a:gd name="connsiteY16" fmla="*/ 1295400 h 3438525"/>
              <a:gd name="connsiteX17" fmla="*/ 1614488 w 2495550"/>
              <a:gd name="connsiteY17" fmla="*/ 1500188 h 3438525"/>
              <a:gd name="connsiteX18" fmla="*/ 1781175 w 2495550"/>
              <a:gd name="connsiteY18" fmla="*/ 1633538 h 3438525"/>
              <a:gd name="connsiteX19" fmla="*/ 1924050 w 2495550"/>
              <a:gd name="connsiteY19" fmla="*/ 1614488 h 3438525"/>
              <a:gd name="connsiteX20" fmla="*/ 1995488 w 2495550"/>
              <a:gd name="connsiteY20" fmla="*/ 1547813 h 3438525"/>
              <a:gd name="connsiteX21" fmla="*/ 2081213 w 2495550"/>
              <a:gd name="connsiteY21" fmla="*/ 1471613 h 3438525"/>
              <a:gd name="connsiteX22" fmla="*/ 2152650 w 2495550"/>
              <a:gd name="connsiteY22" fmla="*/ 1423988 h 3438525"/>
              <a:gd name="connsiteX23" fmla="*/ 2243138 w 2495550"/>
              <a:gd name="connsiteY23" fmla="*/ 1409700 h 3438525"/>
              <a:gd name="connsiteX24" fmla="*/ 2324100 w 2495550"/>
              <a:gd name="connsiteY24" fmla="*/ 1443038 h 3438525"/>
              <a:gd name="connsiteX25" fmla="*/ 2405063 w 2495550"/>
              <a:gd name="connsiteY25" fmla="*/ 1514475 h 3438525"/>
              <a:gd name="connsiteX26" fmla="*/ 2486025 w 2495550"/>
              <a:gd name="connsiteY26" fmla="*/ 1671638 h 3438525"/>
              <a:gd name="connsiteX27" fmla="*/ 2490788 w 2495550"/>
              <a:gd name="connsiteY27" fmla="*/ 2509838 h 3438525"/>
              <a:gd name="connsiteX28" fmla="*/ 1709738 w 2495550"/>
              <a:gd name="connsiteY28" fmla="*/ 2509838 h 3438525"/>
              <a:gd name="connsiteX29" fmla="*/ 1576388 w 2495550"/>
              <a:gd name="connsiteY29" fmla="*/ 2538413 h 3438525"/>
              <a:gd name="connsiteX30" fmla="*/ 1538288 w 2495550"/>
              <a:gd name="connsiteY30" fmla="*/ 2566988 h 3438525"/>
              <a:gd name="connsiteX31" fmla="*/ 1452563 w 2495550"/>
              <a:gd name="connsiteY31" fmla="*/ 2633663 h 3438525"/>
              <a:gd name="connsiteX32" fmla="*/ 1414463 w 2495550"/>
              <a:gd name="connsiteY32" fmla="*/ 2705100 h 3438525"/>
              <a:gd name="connsiteX33" fmla="*/ 1395413 w 2495550"/>
              <a:gd name="connsiteY33" fmla="*/ 2781300 h 3438525"/>
              <a:gd name="connsiteX34" fmla="*/ 1414463 w 2495550"/>
              <a:gd name="connsiteY34" fmla="*/ 2881313 h 3438525"/>
              <a:gd name="connsiteX35" fmla="*/ 1490663 w 2495550"/>
              <a:gd name="connsiteY35" fmla="*/ 2938463 h 3438525"/>
              <a:gd name="connsiteX36" fmla="*/ 1562100 w 2495550"/>
              <a:gd name="connsiteY36" fmla="*/ 3033713 h 3438525"/>
              <a:gd name="connsiteX37" fmla="*/ 1614488 w 2495550"/>
              <a:gd name="connsiteY37" fmla="*/ 3171825 h 3438525"/>
              <a:gd name="connsiteX38" fmla="*/ 1604963 w 2495550"/>
              <a:gd name="connsiteY38" fmla="*/ 3233738 h 3438525"/>
              <a:gd name="connsiteX39" fmla="*/ 1604963 w 2495550"/>
              <a:gd name="connsiteY39" fmla="*/ 3233738 h 3438525"/>
              <a:gd name="connsiteX40" fmla="*/ 1562100 w 2495550"/>
              <a:gd name="connsiteY40" fmla="*/ 3300413 h 3438525"/>
              <a:gd name="connsiteX41" fmla="*/ 1538288 w 2495550"/>
              <a:gd name="connsiteY41" fmla="*/ 3328988 h 3438525"/>
              <a:gd name="connsiteX42" fmla="*/ 1504950 w 2495550"/>
              <a:gd name="connsiteY42" fmla="*/ 3352800 h 3438525"/>
              <a:gd name="connsiteX43" fmla="*/ 1481138 w 2495550"/>
              <a:gd name="connsiteY43" fmla="*/ 3381375 h 3438525"/>
              <a:gd name="connsiteX44" fmla="*/ 1443038 w 2495550"/>
              <a:gd name="connsiteY44" fmla="*/ 3405188 h 3438525"/>
              <a:gd name="connsiteX45" fmla="*/ 1400175 w 2495550"/>
              <a:gd name="connsiteY45" fmla="*/ 3409950 h 3438525"/>
              <a:gd name="connsiteX46" fmla="*/ 1338263 w 2495550"/>
              <a:gd name="connsiteY46" fmla="*/ 3429000 h 3438525"/>
              <a:gd name="connsiteX47" fmla="*/ 1243013 w 2495550"/>
              <a:gd name="connsiteY47" fmla="*/ 3433763 h 3438525"/>
              <a:gd name="connsiteX48" fmla="*/ 1171575 w 2495550"/>
              <a:gd name="connsiteY48" fmla="*/ 3438525 h 3438525"/>
              <a:gd name="connsiteX49" fmla="*/ 1100138 w 2495550"/>
              <a:gd name="connsiteY49" fmla="*/ 3414713 h 3438525"/>
              <a:gd name="connsiteX50" fmla="*/ 976313 w 2495550"/>
              <a:gd name="connsiteY50" fmla="*/ 3348038 h 3438525"/>
              <a:gd name="connsiteX51" fmla="*/ 900113 w 2495550"/>
              <a:gd name="connsiteY51" fmla="*/ 3267075 h 3438525"/>
              <a:gd name="connsiteX52" fmla="*/ 881063 w 2495550"/>
              <a:gd name="connsiteY52" fmla="*/ 3128963 h 3438525"/>
              <a:gd name="connsiteX53" fmla="*/ 923925 w 2495550"/>
              <a:gd name="connsiteY53" fmla="*/ 3028950 h 3438525"/>
              <a:gd name="connsiteX54" fmla="*/ 990600 w 2495550"/>
              <a:gd name="connsiteY54" fmla="*/ 2952750 h 3438525"/>
              <a:gd name="connsiteX55" fmla="*/ 1057275 w 2495550"/>
              <a:gd name="connsiteY55" fmla="*/ 2867025 h 3438525"/>
              <a:gd name="connsiteX56" fmla="*/ 1119188 w 2495550"/>
              <a:gd name="connsiteY56" fmla="*/ 2752725 h 3438525"/>
              <a:gd name="connsiteX57" fmla="*/ 981075 w 2495550"/>
              <a:gd name="connsiteY57" fmla="*/ 2566988 h 3438525"/>
              <a:gd name="connsiteX58" fmla="*/ 862013 w 2495550"/>
              <a:gd name="connsiteY58" fmla="*/ 2528888 h 3438525"/>
              <a:gd name="connsiteX59" fmla="*/ 714375 w 2495550"/>
              <a:gd name="connsiteY59" fmla="*/ 2505075 h 3438525"/>
              <a:gd name="connsiteX60" fmla="*/ 4763 w 2495550"/>
              <a:gd name="connsiteY60" fmla="*/ 2500313 h 3438525"/>
              <a:gd name="connsiteX61" fmla="*/ 0 w 2495550"/>
              <a:gd name="connsiteY61" fmla="*/ 366713 h 3438525"/>
              <a:gd name="connsiteX62" fmla="*/ 23813 w 2495550"/>
              <a:gd name="connsiteY62" fmla="*/ 247650 h 3438525"/>
              <a:gd name="connsiteX63" fmla="*/ 76200 w 2495550"/>
              <a:gd name="connsiteY63" fmla="*/ 176213 h 3438525"/>
              <a:gd name="connsiteX64" fmla="*/ 180975 w 2495550"/>
              <a:gd name="connsiteY64" fmla="*/ 95250 h 3438525"/>
              <a:gd name="connsiteX65" fmla="*/ 242888 w 2495550"/>
              <a:gd name="connsiteY65" fmla="*/ 42863 h 3438525"/>
              <a:gd name="connsiteX66" fmla="*/ 361950 w 2495550"/>
              <a:gd name="connsiteY66" fmla="*/ 0 h 3438525"/>
              <a:gd name="connsiteX0" fmla="*/ 361950 w 2495550"/>
              <a:gd name="connsiteY0" fmla="*/ 0 h 3438525"/>
              <a:gd name="connsiteX1" fmla="*/ 2490788 w 2495550"/>
              <a:gd name="connsiteY1" fmla="*/ 4763 h 3438525"/>
              <a:gd name="connsiteX2" fmla="*/ 2495550 w 2495550"/>
              <a:gd name="connsiteY2" fmla="*/ 185738 h 3438525"/>
              <a:gd name="connsiteX3" fmla="*/ 2490788 w 2495550"/>
              <a:gd name="connsiteY3" fmla="*/ 819150 h 3438525"/>
              <a:gd name="connsiteX4" fmla="*/ 2443163 w 2495550"/>
              <a:gd name="connsiteY4" fmla="*/ 952500 h 3438525"/>
              <a:gd name="connsiteX5" fmla="*/ 2414588 w 2495550"/>
              <a:gd name="connsiteY5" fmla="*/ 1000125 h 3438525"/>
              <a:gd name="connsiteX6" fmla="*/ 2390775 w 2495550"/>
              <a:gd name="connsiteY6" fmla="*/ 1042988 h 3438525"/>
              <a:gd name="connsiteX7" fmla="*/ 2300288 w 2495550"/>
              <a:gd name="connsiteY7" fmla="*/ 1085850 h 3438525"/>
              <a:gd name="connsiteX8" fmla="*/ 2224088 w 2495550"/>
              <a:gd name="connsiteY8" fmla="*/ 1104900 h 3438525"/>
              <a:gd name="connsiteX9" fmla="*/ 2119313 w 2495550"/>
              <a:gd name="connsiteY9" fmla="*/ 1076325 h 3438525"/>
              <a:gd name="connsiteX10" fmla="*/ 1966913 w 2495550"/>
              <a:gd name="connsiteY10" fmla="*/ 962025 h 3438525"/>
              <a:gd name="connsiteX11" fmla="*/ 1866900 w 2495550"/>
              <a:gd name="connsiteY11" fmla="*/ 890588 h 3438525"/>
              <a:gd name="connsiteX12" fmla="*/ 1733550 w 2495550"/>
              <a:gd name="connsiteY12" fmla="*/ 914400 h 3438525"/>
              <a:gd name="connsiteX13" fmla="*/ 1662113 w 2495550"/>
              <a:gd name="connsiteY13" fmla="*/ 962025 h 3438525"/>
              <a:gd name="connsiteX14" fmla="*/ 1614488 w 2495550"/>
              <a:gd name="connsiteY14" fmla="*/ 1023938 h 3438525"/>
              <a:gd name="connsiteX15" fmla="*/ 1576388 w 2495550"/>
              <a:gd name="connsiteY15" fmla="*/ 1123950 h 3438525"/>
              <a:gd name="connsiteX16" fmla="*/ 1557338 w 2495550"/>
              <a:gd name="connsiteY16" fmla="*/ 1295400 h 3438525"/>
              <a:gd name="connsiteX17" fmla="*/ 1614488 w 2495550"/>
              <a:gd name="connsiteY17" fmla="*/ 1500188 h 3438525"/>
              <a:gd name="connsiteX18" fmla="*/ 1781175 w 2495550"/>
              <a:gd name="connsiteY18" fmla="*/ 1633538 h 3438525"/>
              <a:gd name="connsiteX19" fmla="*/ 1924050 w 2495550"/>
              <a:gd name="connsiteY19" fmla="*/ 1614488 h 3438525"/>
              <a:gd name="connsiteX20" fmla="*/ 1995488 w 2495550"/>
              <a:gd name="connsiteY20" fmla="*/ 1547813 h 3438525"/>
              <a:gd name="connsiteX21" fmla="*/ 2081213 w 2495550"/>
              <a:gd name="connsiteY21" fmla="*/ 1471613 h 3438525"/>
              <a:gd name="connsiteX22" fmla="*/ 2152650 w 2495550"/>
              <a:gd name="connsiteY22" fmla="*/ 1423988 h 3438525"/>
              <a:gd name="connsiteX23" fmla="*/ 2243138 w 2495550"/>
              <a:gd name="connsiteY23" fmla="*/ 1409700 h 3438525"/>
              <a:gd name="connsiteX24" fmla="*/ 2324100 w 2495550"/>
              <a:gd name="connsiteY24" fmla="*/ 1443038 h 3438525"/>
              <a:gd name="connsiteX25" fmla="*/ 2405063 w 2495550"/>
              <a:gd name="connsiteY25" fmla="*/ 1514475 h 3438525"/>
              <a:gd name="connsiteX26" fmla="*/ 2486025 w 2495550"/>
              <a:gd name="connsiteY26" fmla="*/ 1671638 h 3438525"/>
              <a:gd name="connsiteX27" fmla="*/ 2490788 w 2495550"/>
              <a:gd name="connsiteY27" fmla="*/ 2509838 h 3438525"/>
              <a:gd name="connsiteX28" fmla="*/ 1709738 w 2495550"/>
              <a:gd name="connsiteY28" fmla="*/ 2509838 h 3438525"/>
              <a:gd name="connsiteX29" fmla="*/ 1576388 w 2495550"/>
              <a:gd name="connsiteY29" fmla="*/ 2538413 h 3438525"/>
              <a:gd name="connsiteX30" fmla="*/ 1538288 w 2495550"/>
              <a:gd name="connsiteY30" fmla="*/ 2566988 h 3438525"/>
              <a:gd name="connsiteX31" fmla="*/ 1452563 w 2495550"/>
              <a:gd name="connsiteY31" fmla="*/ 2633663 h 3438525"/>
              <a:gd name="connsiteX32" fmla="*/ 1414463 w 2495550"/>
              <a:gd name="connsiteY32" fmla="*/ 2705100 h 3438525"/>
              <a:gd name="connsiteX33" fmla="*/ 1395413 w 2495550"/>
              <a:gd name="connsiteY33" fmla="*/ 2781300 h 3438525"/>
              <a:gd name="connsiteX34" fmla="*/ 1414463 w 2495550"/>
              <a:gd name="connsiteY34" fmla="*/ 2881313 h 3438525"/>
              <a:gd name="connsiteX35" fmla="*/ 1490663 w 2495550"/>
              <a:gd name="connsiteY35" fmla="*/ 2938463 h 3438525"/>
              <a:gd name="connsiteX36" fmla="*/ 1562100 w 2495550"/>
              <a:gd name="connsiteY36" fmla="*/ 3033713 h 3438525"/>
              <a:gd name="connsiteX37" fmla="*/ 1614488 w 2495550"/>
              <a:gd name="connsiteY37" fmla="*/ 3171825 h 3438525"/>
              <a:gd name="connsiteX38" fmla="*/ 1604963 w 2495550"/>
              <a:gd name="connsiteY38" fmla="*/ 3233738 h 3438525"/>
              <a:gd name="connsiteX39" fmla="*/ 1604963 w 2495550"/>
              <a:gd name="connsiteY39" fmla="*/ 3233738 h 3438525"/>
              <a:gd name="connsiteX40" fmla="*/ 1562100 w 2495550"/>
              <a:gd name="connsiteY40" fmla="*/ 3300413 h 3438525"/>
              <a:gd name="connsiteX41" fmla="*/ 1538288 w 2495550"/>
              <a:gd name="connsiteY41" fmla="*/ 3328988 h 3438525"/>
              <a:gd name="connsiteX42" fmla="*/ 1504950 w 2495550"/>
              <a:gd name="connsiteY42" fmla="*/ 3352800 h 3438525"/>
              <a:gd name="connsiteX43" fmla="*/ 1481138 w 2495550"/>
              <a:gd name="connsiteY43" fmla="*/ 3381375 h 3438525"/>
              <a:gd name="connsiteX44" fmla="*/ 1443038 w 2495550"/>
              <a:gd name="connsiteY44" fmla="*/ 3405188 h 3438525"/>
              <a:gd name="connsiteX45" fmla="*/ 1400175 w 2495550"/>
              <a:gd name="connsiteY45" fmla="*/ 3409950 h 3438525"/>
              <a:gd name="connsiteX46" fmla="*/ 1338263 w 2495550"/>
              <a:gd name="connsiteY46" fmla="*/ 3429000 h 3438525"/>
              <a:gd name="connsiteX47" fmla="*/ 1243013 w 2495550"/>
              <a:gd name="connsiteY47" fmla="*/ 3433763 h 3438525"/>
              <a:gd name="connsiteX48" fmla="*/ 1171575 w 2495550"/>
              <a:gd name="connsiteY48" fmla="*/ 3438525 h 3438525"/>
              <a:gd name="connsiteX49" fmla="*/ 1100138 w 2495550"/>
              <a:gd name="connsiteY49" fmla="*/ 3414713 h 3438525"/>
              <a:gd name="connsiteX50" fmla="*/ 976313 w 2495550"/>
              <a:gd name="connsiteY50" fmla="*/ 3348038 h 3438525"/>
              <a:gd name="connsiteX51" fmla="*/ 900113 w 2495550"/>
              <a:gd name="connsiteY51" fmla="*/ 3267075 h 3438525"/>
              <a:gd name="connsiteX52" fmla="*/ 881063 w 2495550"/>
              <a:gd name="connsiteY52" fmla="*/ 3128963 h 3438525"/>
              <a:gd name="connsiteX53" fmla="*/ 923925 w 2495550"/>
              <a:gd name="connsiteY53" fmla="*/ 3028950 h 3438525"/>
              <a:gd name="connsiteX54" fmla="*/ 990600 w 2495550"/>
              <a:gd name="connsiteY54" fmla="*/ 2952750 h 3438525"/>
              <a:gd name="connsiteX55" fmla="*/ 1057275 w 2495550"/>
              <a:gd name="connsiteY55" fmla="*/ 2867025 h 3438525"/>
              <a:gd name="connsiteX56" fmla="*/ 1104901 w 2495550"/>
              <a:gd name="connsiteY56" fmla="*/ 2757488 h 3438525"/>
              <a:gd name="connsiteX57" fmla="*/ 981075 w 2495550"/>
              <a:gd name="connsiteY57" fmla="*/ 2566988 h 3438525"/>
              <a:gd name="connsiteX58" fmla="*/ 862013 w 2495550"/>
              <a:gd name="connsiteY58" fmla="*/ 2528888 h 3438525"/>
              <a:gd name="connsiteX59" fmla="*/ 714375 w 2495550"/>
              <a:gd name="connsiteY59" fmla="*/ 2505075 h 3438525"/>
              <a:gd name="connsiteX60" fmla="*/ 4763 w 2495550"/>
              <a:gd name="connsiteY60" fmla="*/ 2500313 h 3438525"/>
              <a:gd name="connsiteX61" fmla="*/ 0 w 2495550"/>
              <a:gd name="connsiteY61" fmla="*/ 366713 h 3438525"/>
              <a:gd name="connsiteX62" fmla="*/ 23813 w 2495550"/>
              <a:gd name="connsiteY62" fmla="*/ 247650 h 3438525"/>
              <a:gd name="connsiteX63" fmla="*/ 76200 w 2495550"/>
              <a:gd name="connsiteY63" fmla="*/ 176213 h 3438525"/>
              <a:gd name="connsiteX64" fmla="*/ 180975 w 2495550"/>
              <a:gd name="connsiteY64" fmla="*/ 95250 h 3438525"/>
              <a:gd name="connsiteX65" fmla="*/ 242888 w 2495550"/>
              <a:gd name="connsiteY65" fmla="*/ 42863 h 3438525"/>
              <a:gd name="connsiteX66" fmla="*/ 361950 w 2495550"/>
              <a:gd name="connsiteY66" fmla="*/ 0 h 3438525"/>
              <a:gd name="connsiteX0" fmla="*/ 361950 w 2495550"/>
              <a:gd name="connsiteY0" fmla="*/ 0 h 3438525"/>
              <a:gd name="connsiteX1" fmla="*/ 2490788 w 2495550"/>
              <a:gd name="connsiteY1" fmla="*/ 4763 h 3438525"/>
              <a:gd name="connsiteX2" fmla="*/ 2495550 w 2495550"/>
              <a:gd name="connsiteY2" fmla="*/ 185738 h 3438525"/>
              <a:gd name="connsiteX3" fmla="*/ 2490788 w 2495550"/>
              <a:gd name="connsiteY3" fmla="*/ 819150 h 3438525"/>
              <a:gd name="connsiteX4" fmla="*/ 2443163 w 2495550"/>
              <a:gd name="connsiteY4" fmla="*/ 952500 h 3438525"/>
              <a:gd name="connsiteX5" fmla="*/ 2414588 w 2495550"/>
              <a:gd name="connsiteY5" fmla="*/ 1000125 h 3438525"/>
              <a:gd name="connsiteX6" fmla="*/ 2390775 w 2495550"/>
              <a:gd name="connsiteY6" fmla="*/ 1042988 h 3438525"/>
              <a:gd name="connsiteX7" fmla="*/ 2300288 w 2495550"/>
              <a:gd name="connsiteY7" fmla="*/ 1085850 h 3438525"/>
              <a:gd name="connsiteX8" fmla="*/ 2224088 w 2495550"/>
              <a:gd name="connsiteY8" fmla="*/ 1104900 h 3438525"/>
              <a:gd name="connsiteX9" fmla="*/ 2119313 w 2495550"/>
              <a:gd name="connsiteY9" fmla="*/ 1076325 h 3438525"/>
              <a:gd name="connsiteX10" fmla="*/ 1966913 w 2495550"/>
              <a:gd name="connsiteY10" fmla="*/ 962025 h 3438525"/>
              <a:gd name="connsiteX11" fmla="*/ 1866900 w 2495550"/>
              <a:gd name="connsiteY11" fmla="*/ 890588 h 3438525"/>
              <a:gd name="connsiteX12" fmla="*/ 1733550 w 2495550"/>
              <a:gd name="connsiteY12" fmla="*/ 914400 h 3438525"/>
              <a:gd name="connsiteX13" fmla="*/ 1662113 w 2495550"/>
              <a:gd name="connsiteY13" fmla="*/ 962025 h 3438525"/>
              <a:gd name="connsiteX14" fmla="*/ 1614488 w 2495550"/>
              <a:gd name="connsiteY14" fmla="*/ 1023938 h 3438525"/>
              <a:gd name="connsiteX15" fmla="*/ 1576388 w 2495550"/>
              <a:gd name="connsiteY15" fmla="*/ 1123950 h 3438525"/>
              <a:gd name="connsiteX16" fmla="*/ 1557338 w 2495550"/>
              <a:gd name="connsiteY16" fmla="*/ 1295400 h 3438525"/>
              <a:gd name="connsiteX17" fmla="*/ 1614488 w 2495550"/>
              <a:gd name="connsiteY17" fmla="*/ 1500188 h 3438525"/>
              <a:gd name="connsiteX18" fmla="*/ 1781175 w 2495550"/>
              <a:gd name="connsiteY18" fmla="*/ 1633538 h 3438525"/>
              <a:gd name="connsiteX19" fmla="*/ 1924050 w 2495550"/>
              <a:gd name="connsiteY19" fmla="*/ 1614488 h 3438525"/>
              <a:gd name="connsiteX20" fmla="*/ 1995488 w 2495550"/>
              <a:gd name="connsiteY20" fmla="*/ 1547813 h 3438525"/>
              <a:gd name="connsiteX21" fmla="*/ 2081213 w 2495550"/>
              <a:gd name="connsiteY21" fmla="*/ 1471613 h 3438525"/>
              <a:gd name="connsiteX22" fmla="*/ 2152650 w 2495550"/>
              <a:gd name="connsiteY22" fmla="*/ 1423988 h 3438525"/>
              <a:gd name="connsiteX23" fmla="*/ 2243138 w 2495550"/>
              <a:gd name="connsiteY23" fmla="*/ 1409700 h 3438525"/>
              <a:gd name="connsiteX24" fmla="*/ 2324100 w 2495550"/>
              <a:gd name="connsiteY24" fmla="*/ 1443038 h 3438525"/>
              <a:gd name="connsiteX25" fmla="*/ 2405063 w 2495550"/>
              <a:gd name="connsiteY25" fmla="*/ 1514475 h 3438525"/>
              <a:gd name="connsiteX26" fmla="*/ 2486025 w 2495550"/>
              <a:gd name="connsiteY26" fmla="*/ 1671638 h 3438525"/>
              <a:gd name="connsiteX27" fmla="*/ 2490788 w 2495550"/>
              <a:gd name="connsiteY27" fmla="*/ 2509838 h 3438525"/>
              <a:gd name="connsiteX28" fmla="*/ 1709738 w 2495550"/>
              <a:gd name="connsiteY28" fmla="*/ 2509838 h 3438525"/>
              <a:gd name="connsiteX29" fmla="*/ 1576388 w 2495550"/>
              <a:gd name="connsiteY29" fmla="*/ 2538413 h 3438525"/>
              <a:gd name="connsiteX30" fmla="*/ 1538288 w 2495550"/>
              <a:gd name="connsiteY30" fmla="*/ 2566988 h 3438525"/>
              <a:gd name="connsiteX31" fmla="*/ 1452563 w 2495550"/>
              <a:gd name="connsiteY31" fmla="*/ 2633663 h 3438525"/>
              <a:gd name="connsiteX32" fmla="*/ 1414463 w 2495550"/>
              <a:gd name="connsiteY32" fmla="*/ 2705100 h 3438525"/>
              <a:gd name="connsiteX33" fmla="*/ 1395413 w 2495550"/>
              <a:gd name="connsiteY33" fmla="*/ 2781300 h 3438525"/>
              <a:gd name="connsiteX34" fmla="*/ 1414463 w 2495550"/>
              <a:gd name="connsiteY34" fmla="*/ 2881313 h 3438525"/>
              <a:gd name="connsiteX35" fmla="*/ 1490663 w 2495550"/>
              <a:gd name="connsiteY35" fmla="*/ 2938463 h 3438525"/>
              <a:gd name="connsiteX36" fmla="*/ 1562100 w 2495550"/>
              <a:gd name="connsiteY36" fmla="*/ 3033713 h 3438525"/>
              <a:gd name="connsiteX37" fmla="*/ 1614488 w 2495550"/>
              <a:gd name="connsiteY37" fmla="*/ 3171825 h 3438525"/>
              <a:gd name="connsiteX38" fmla="*/ 1604963 w 2495550"/>
              <a:gd name="connsiteY38" fmla="*/ 3233738 h 3438525"/>
              <a:gd name="connsiteX39" fmla="*/ 1604963 w 2495550"/>
              <a:gd name="connsiteY39" fmla="*/ 3233738 h 3438525"/>
              <a:gd name="connsiteX40" fmla="*/ 1562100 w 2495550"/>
              <a:gd name="connsiteY40" fmla="*/ 3300413 h 3438525"/>
              <a:gd name="connsiteX41" fmla="*/ 1538288 w 2495550"/>
              <a:gd name="connsiteY41" fmla="*/ 3328988 h 3438525"/>
              <a:gd name="connsiteX42" fmla="*/ 1504950 w 2495550"/>
              <a:gd name="connsiteY42" fmla="*/ 3352800 h 3438525"/>
              <a:gd name="connsiteX43" fmla="*/ 1481138 w 2495550"/>
              <a:gd name="connsiteY43" fmla="*/ 3381375 h 3438525"/>
              <a:gd name="connsiteX44" fmla="*/ 1443038 w 2495550"/>
              <a:gd name="connsiteY44" fmla="*/ 3405188 h 3438525"/>
              <a:gd name="connsiteX45" fmla="*/ 1400175 w 2495550"/>
              <a:gd name="connsiteY45" fmla="*/ 3409950 h 3438525"/>
              <a:gd name="connsiteX46" fmla="*/ 1338263 w 2495550"/>
              <a:gd name="connsiteY46" fmla="*/ 3429000 h 3438525"/>
              <a:gd name="connsiteX47" fmla="*/ 1243013 w 2495550"/>
              <a:gd name="connsiteY47" fmla="*/ 3433763 h 3438525"/>
              <a:gd name="connsiteX48" fmla="*/ 1171575 w 2495550"/>
              <a:gd name="connsiteY48" fmla="*/ 3438525 h 3438525"/>
              <a:gd name="connsiteX49" fmla="*/ 1100138 w 2495550"/>
              <a:gd name="connsiteY49" fmla="*/ 3414713 h 3438525"/>
              <a:gd name="connsiteX50" fmla="*/ 976313 w 2495550"/>
              <a:gd name="connsiteY50" fmla="*/ 3348038 h 3438525"/>
              <a:gd name="connsiteX51" fmla="*/ 900113 w 2495550"/>
              <a:gd name="connsiteY51" fmla="*/ 3267075 h 3438525"/>
              <a:gd name="connsiteX52" fmla="*/ 881063 w 2495550"/>
              <a:gd name="connsiteY52" fmla="*/ 3128963 h 3438525"/>
              <a:gd name="connsiteX53" fmla="*/ 923925 w 2495550"/>
              <a:gd name="connsiteY53" fmla="*/ 3028950 h 3438525"/>
              <a:gd name="connsiteX54" fmla="*/ 990600 w 2495550"/>
              <a:gd name="connsiteY54" fmla="*/ 2952750 h 3438525"/>
              <a:gd name="connsiteX55" fmla="*/ 1057275 w 2495550"/>
              <a:gd name="connsiteY55" fmla="*/ 2867025 h 3438525"/>
              <a:gd name="connsiteX56" fmla="*/ 1076326 w 2495550"/>
              <a:gd name="connsiteY56" fmla="*/ 2752726 h 3438525"/>
              <a:gd name="connsiteX57" fmla="*/ 981075 w 2495550"/>
              <a:gd name="connsiteY57" fmla="*/ 2566988 h 3438525"/>
              <a:gd name="connsiteX58" fmla="*/ 862013 w 2495550"/>
              <a:gd name="connsiteY58" fmla="*/ 2528888 h 3438525"/>
              <a:gd name="connsiteX59" fmla="*/ 714375 w 2495550"/>
              <a:gd name="connsiteY59" fmla="*/ 2505075 h 3438525"/>
              <a:gd name="connsiteX60" fmla="*/ 4763 w 2495550"/>
              <a:gd name="connsiteY60" fmla="*/ 2500313 h 3438525"/>
              <a:gd name="connsiteX61" fmla="*/ 0 w 2495550"/>
              <a:gd name="connsiteY61" fmla="*/ 366713 h 3438525"/>
              <a:gd name="connsiteX62" fmla="*/ 23813 w 2495550"/>
              <a:gd name="connsiteY62" fmla="*/ 247650 h 3438525"/>
              <a:gd name="connsiteX63" fmla="*/ 76200 w 2495550"/>
              <a:gd name="connsiteY63" fmla="*/ 176213 h 3438525"/>
              <a:gd name="connsiteX64" fmla="*/ 180975 w 2495550"/>
              <a:gd name="connsiteY64" fmla="*/ 95250 h 3438525"/>
              <a:gd name="connsiteX65" fmla="*/ 242888 w 2495550"/>
              <a:gd name="connsiteY65" fmla="*/ 42863 h 3438525"/>
              <a:gd name="connsiteX66" fmla="*/ 361950 w 2495550"/>
              <a:gd name="connsiteY66" fmla="*/ 0 h 3438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2495550" h="3438525">
                <a:moveTo>
                  <a:pt x="361950" y="0"/>
                </a:moveTo>
                <a:lnTo>
                  <a:pt x="2490788" y="4763"/>
                </a:lnTo>
                <a:lnTo>
                  <a:pt x="2495550" y="185738"/>
                </a:lnTo>
                <a:cubicBezTo>
                  <a:pt x="2493963" y="396875"/>
                  <a:pt x="2492375" y="608013"/>
                  <a:pt x="2490788" y="819150"/>
                </a:cubicBezTo>
                <a:lnTo>
                  <a:pt x="2443163" y="952500"/>
                </a:lnTo>
                <a:lnTo>
                  <a:pt x="2414588" y="1000125"/>
                </a:lnTo>
                <a:lnTo>
                  <a:pt x="2390775" y="1042988"/>
                </a:lnTo>
                <a:lnTo>
                  <a:pt x="2300288" y="1085850"/>
                </a:lnTo>
                <a:lnTo>
                  <a:pt x="2224088" y="1104900"/>
                </a:lnTo>
                <a:lnTo>
                  <a:pt x="2119313" y="1076325"/>
                </a:lnTo>
                <a:lnTo>
                  <a:pt x="1966913" y="962025"/>
                </a:lnTo>
                <a:lnTo>
                  <a:pt x="1866900" y="890588"/>
                </a:lnTo>
                <a:lnTo>
                  <a:pt x="1733550" y="914400"/>
                </a:lnTo>
                <a:lnTo>
                  <a:pt x="1662113" y="962025"/>
                </a:lnTo>
                <a:lnTo>
                  <a:pt x="1614488" y="1023938"/>
                </a:lnTo>
                <a:lnTo>
                  <a:pt x="1576388" y="1123950"/>
                </a:lnTo>
                <a:lnTo>
                  <a:pt x="1557338" y="1295400"/>
                </a:lnTo>
                <a:lnTo>
                  <a:pt x="1614488" y="1500188"/>
                </a:lnTo>
                <a:lnTo>
                  <a:pt x="1781175" y="1633538"/>
                </a:lnTo>
                <a:lnTo>
                  <a:pt x="1924050" y="1614488"/>
                </a:lnTo>
                <a:lnTo>
                  <a:pt x="1995488" y="1547813"/>
                </a:lnTo>
                <a:lnTo>
                  <a:pt x="2081213" y="1471613"/>
                </a:lnTo>
                <a:lnTo>
                  <a:pt x="2152650" y="1423988"/>
                </a:lnTo>
                <a:lnTo>
                  <a:pt x="2243138" y="1409700"/>
                </a:lnTo>
                <a:lnTo>
                  <a:pt x="2324100" y="1443038"/>
                </a:lnTo>
                <a:lnTo>
                  <a:pt x="2405063" y="1514475"/>
                </a:lnTo>
                <a:lnTo>
                  <a:pt x="2486025" y="1671638"/>
                </a:lnTo>
                <a:cubicBezTo>
                  <a:pt x="2487613" y="1951038"/>
                  <a:pt x="2489200" y="2230438"/>
                  <a:pt x="2490788" y="2509838"/>
                </a:cubicBezTo>
                <a:lnTo>
                  <a:pt x="1709738" y="2509838"/>
                </a:lnTo>
                <a:lnTo>
                  <a:pt x="1576388" y="2538413"/>
                </a:lnTo>
                <a:lnTo>
                  <a:pt x="1538288" y="2566988"/>
                </a:lnTo>
                <a:lnTo>
                  <a:pt x="1452563" y="2633663"/>
                </a:lnTo>
                <a:lnTo>
                  <a:pt x="1414463" y="2705100"/>
                </a:lnTo>
                <a:lnTo>
                  <a:pt x="1395413" y="2781300"/>
                </a:lnTo>
                <a:lnTo>
                  <a:pt x="1414463" y="2881313"/>
                </a:lnTo>
                <a:lnTo>
                  <a:pt x="1490663" y="2938463"/>
                </a:lnTo>
                <a:lnTo>
                  <a:pt x="1562100" y="3033713"/>
                </a:lnTo>
                <a:lnTo>
                  <a:pt x="1614488" y="3171825"/>
                </a:lnTo>
                <a:lnTo>
                  <a:pt x="1604963" y="3233738"/>
                </a:lnTo>
                <a:lnTo>
                  <a:pt x="1604963" y="3233738"/>
                </a:lnTo>
                <a:lnTo>
                  <a:pt x="1562100" y="3300413"/>
                </a:lnTo>
                <a:lnTo>
                  <a:pt x="1538288" y="3328988"/>
                </a:lnTo>
                <a:lnTo>
                  <a:pt x="1504950" y="3352800"/>
                </a:lnTo>
                <a:lnTo>
                  <a:pt x="1481138" y="3381375"/>
                </a:lnTo>
                <a:lnTo>
                  <a:pt x="1443038" y="3405188"/>
                </a:lnTo>
                <a:lnTo>
                  <a:pt x="1400175" y="3409950"/>
                </a:lnTo>
                <a:lnTo>
                  <a:pt x="1338263" y="3429000"/>
                </a:lnTo>
                <a:lnTo>
                  <a:pt x="1243013" y="3433763"/>
                </a:lnTo>
                <a:lnTo>
                  <a:pt x="1171575" y="3438525"/>
                </a:lnTo>
                <a:lnTo>
                  <a:pt x="1100138" y="3414713"/>
                </a:lnTo>
                <a:lnTo>
                  <a:pt x="976313" y="3348038"/>
                </a:lnTo>
                <a:lnTo>
                  <a:pt x="900113" y="3267075"/>
                </a:lnTo>
                <a:lnTo>
                  <a:pt x="881063" y="3128963"/>
                </a:lnTo>
                <a:lnTo>
                  <a:pt x="923925" y="3028950"/>
                </a:lnTo>
                <a:lnTo>
                  <a:pt x="990600" y="2952750"/>
                </a:lnTo>
                <a:lnTo>
                  <a:pt x="1057275" y="2867025"/>
                </a:lnTo>
                <a:lnTo>
                  <a:pt x="1076326" y="2752726"/>
                </a:lnTo>
                <a:lnTo>
                  <a:pt x="981075" y="2566988"/>
                </a:lnTo>
                <a:lnTo>
                  <a:pt x="862013" y="2528888"/>
                </a:lnTo>
                <a:lnTo>
                  <a:pt x="714375" y="2505075"/>
                </a:lnTo>
                <a:lnTo>
                  <a:pt x="4763" y="2500313"/>
                </a:lnTo>
                <a:cubicBezTo>
                  <a:pt x="3175" y="1789113"/>
                  <a:pt x="1588" y="1077913"/>
                  <a:pt x="0" y="366713"/>
                </a:cubicBezTo>
                <a:lnTo>
                  <a:pt x="23813" y="247650"/>
                </a:lnTo>
                <a:lnTo>
                  <a:pt x="76200" y="176213"/>
                </a:lnTo>
                <a:lnTo>
                  <a:pt x="180975" y="95250"/>
                </a:lnTo>
                <a:lnTo>
                  <a:pt x="242888" y="42863"/>
                </a:lnTo>
                <a:lnTo>
                  <a:pt x="361950" y="0"/>
                </a:lnTo>
                <a:close/>
              </a:path>
            </a:pathLst>
          </a:custGeom>
          <a:solidFill>
            <a:schemeClr val="bg1">
              <a:lumMod val="65000"/>
              <a:alpha val="74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6" name="צורה חופשית 15"/>
          <p:cNvSpPr/>
          <p:nvPr/>
        </p:nvSpPr>
        <p:spPr>
          <a:xfrm>
            <a:off x="308199" y="932492"/>
            <a:ext cx="992810" cy="729123"/>
          </a:xfrm>
          <a:custGeom>
            <a:avLst/>
            <a:gdLst>
              <a:gd name="connsiteX0" fmla="*/ 4762 w 3438525"/>
              <a:gd name="connsiteY0" fmla="*/ 4762 h 2505075"/>
              <a:gd name="connsiteX1" fmla="*/ 785812 w 3438525"/>
              <a:gd name="connsiteY1" fmla="*/ 4762 h 2505075"/>
              <a:gd name="connsiteX2" fmla="*/ 919162 w 3438525"/>
              <a:gd name="connsiteY2" fmla="*/ 33337 h 2505075"/>
              <a:gd name="connsiteX3" fmla="*/ 1014412 w 3438525"/>
              <a:gd name="connsiteY3" fmla="*/ 104775 h 2505075"/>
              <a:gd name="connsiteX4" fmla="*/ 1095375 w 3438525"/>
              <a:gd name="connsiteY4" fmla="*/ 209550 h 2505075"/>
              <a:gd name="connsiteX5" fmla="*/ 1100137 w 3438525"/>
              <a:gd name="connsiteY5" fmla="*/ 319087 h 2505075"/>
              <a:gd name="connsiteX6" fmla="*/ 1066800 w 3438525"/>
              <a:gd name="connsiteY6" fmla="*/ 390525 h 2505075"/>
              <a:gd name="connsiteX7" fmla="*/ 900112 w 3438525"/>
              <a:gd name="connsiteY7" fmla="*/ 595312 h 2505075"/>
              <a:gd name="connsiteX8" fmla="*/ 885825 w 3438525"/>
              <a:gd name="connsiteY8" fmla="*/ 690562 h 2505075"/>
              <a:gd name="connsiteX9" fmla="*/ 919162 w 3438525"/>
              <a:gd name="connsiteY9" fmla="*/ 776287 h 2505075"/>
              <a:gd name="connsiteX10" fmla="*/ 957262 w 3438525"/>
              <a:gd name="connsiteY10" fmla="*/ 833437 h 2505075"/>
              <a:gd name="connsiteX11" fmla="*/ 1033462 w 3438525"/>
              <a:gd name="connsiteY11" fmla="*/ 881062 h 2505075"/>
              <a:gd name="connsiteX12" fmla="*/ 1114425 w 3438525"/>
              <a:gd name="connsiteY12" fmla="*/ 923925 h 2505075"/>
              <a:gd name="connsiteX13" fmla="*/ 1262062 w 3438525"/>
              <a:gd name="connsiteY13" fmla="*/ 942975 h 2505075"/>
              <a:gd name="connsiteX14" fmla="*/ 1428750 w 3438525"/>
              <a:gd name="connsiteY14" fmla="*/ 914400 h 2505075"/>
              <a:gd name="connsiteX15" fmla="*/ 1557337 w 3438525"/>
              <a:gd name="connsiteY15" fmla="*/ 819150 h 2505075"/>
              <a:gd name="connsiteX16" fmla="*/ 1628775 w 3438525"/>
              <a:gd name="connsiteY16" fmla="*/ 671512 h 2505075"/>
              <a:gd name="connsiteX17" fmla="*/ 1524000 w 3438525"/>
              <a:gd name="connsiteY17" fmla="*/ 485775 h 2505075"/>
              <a:gd name="connsiteX18" fmla="*/ 1443037 w 3438525"/>
              <a:gd name="connsiteY18" fmla="*/ 390525 h 2505075"/>
              <a:gd name="connsiteX19" fmla="*/ 1404937 w 3438525"/>
              <a:gd name="connsiteY19" fmla="*/ 233362 h 2505075"/>
              <a:gd name="connsiteX20" fmla="*/ 1414462 w 3438525"/>
              <a:gd name="connsiteY20" fmla="*/ 171450 h 2505075"/>
              <a:gd name="connsiteX21" fmla="*/ 1485900 w 3438525"/>
              <a:gd name="connsiteY21" fmla="*/ 95250 h 2505075"/>
              <a:gd name="connsiteX22" fmla="*/ 1595437 w 3438525"/>
              <a:gd name="connsiteY22" fmla="*/ 38100 h 2505075"/>
              <a:gd name="connsiteX23" fmla="*/ 1690687 w 3438525"/>
              <a:gd name="connsiteY23" fmla="*/ 9525 h 2505075"/>
              <a:gd name="connsiteX24" fmla="*/ 2509837 w 3438525"/>
              <a:gd name="connsiteY24" fmla="*/ 0 h 2505075"/>
              <a:gd name="connsiteX25" fmla="*/ 2495550 w 3438525"/>
              <a:gd name="connsiteY25" fmla="*/ 781050 h 2505075"/>
              <a:gd name="connsiteX26" fmla="*/ 2519362 w 3438525"/>
              <a:gd name="connsiteY26" fmla="*/ 895350 h 2505075"/>
              <a:gd name="connsiteX27" fmla="*/ 2571750 w 3438525"/>
              <a:gd name="connsiteY27" fmla="*/ 976312 h 2505075"/>
              <a:gd name="connsiteX28" fmla="*/ 2695575 w 3438525"/>
              <a:gd name="connsiteY28" fmla="*/ 1090612 h 2505075"/>
              <a:gd name="connsiteX29" fmla="*/ 2790825 w 3438525"/>
              <a:gd name="connsiteY29" fmla="*/ 1100137 h 2505075"/>
              <a:gd name="connsiteX30" fmla="*/ 2862262 w 3438525"/>
              <a:gd name="connsiteY30" fmla="*/ 1076325 h 2505075"/>
              <a:gd name="connsiteX31" fmla="*/ 3090862 w 3438525"/>
              <a:gd name="connsiteY31" fmla="*/ 900112 h 2505075"/>
              <a:gd name="connsiteX32" fmla="*/ 3186112 w 3438525"/>
              <a:gd name="connsiteY32" fmla="*/ 885825 h 2505075"/>
              <a:gd name="connsiteX33" fmla="*/ 3324225 w 3438525"/>
              <a:gd name="connsiteY33" fmla="*/ 933450 h 2505075"/>
              <a:gd name="connsiteX34" fmla="*/ 3348037 w 3438525"/>
              <a:gd name="connsiteY34" fmla="*/ 981075 h 2505075"/>
              <a:gd name="connsiteX35" fmla="*/ 3414712 w 3438525"/>
              <a:gd name="connsiteY35" fmla="*/ 1119187 h 2505075"/>
              <a:gd name="connsiteX36" fmla="*/ 3438525 w 3438525"/>
              <a:gd name="connsiteY36" fmla="*/ 1338262 h 2505075"/>
              <a:gd name="connsiteX37" fmla="*/ 3357562 w 3438525"/>
              <a:gd name="connsiteY37" fmla="*/ 1509712 h 2505075"/>
              <a:gd name="connsiteX38" fmla="*/ 3286125 w 3438525"/>
              <a:gd name="connsiteY38" fmla="*/ 1585912 h 2505075"/>
              <a:gd name="connsiteX39" fmla="*/ 3176587 w 3438525"/>
              <a:gd name="connsiteY39" fmla="*/ 1628775 h 2505075"/>
              <a:gd name="connsiteX40" fmla="*/ 3019425 w 3438525"/>
              <a:gd name="connsiteY40" fmla="*/ 1581150 h 2505075"/>
              <a:gd name="connsiteX41" fmla="*/ 2871787 w 3438525"/>
              <a:gd name="connsiteY41" fmla="*/ 1447800 h 2505075"/>
              <a:gd name="connsiteX42" fmla="*/ 2800350 w 3438525"/>
              <a:gd name="connsiteY42" fmla="*/ 1409700 h 2505075"/>
              <a:gd name="connsiteX43" fmla="*/ 2662237 w 3438525"/>
              <a:gd name="connsiteY43" fmla="*/ 1433512 h 2505075"/>
              <a:gd name="connsiteX44" fmla="*/ 2566987 w 3438525"/>
              <a:gd name="connsiteY44" fmla="*/ 1504950 h 2505075"/>
              <a:gd name="connsiteX45" fmla="*/ 2538412 w 3438525"/>
              <a:gd name="connsiteY45" fmla="*/ 1590675 h 2505075"/>
              <a:gd name="connsiteX46" fmla="*/ 2500312 w 3438525"/>
              <a:gd name="connsiteY46" fmla="*/ 1671637 h 2505075"/>
              <a:gd name="connsiteX47" fmla="*/ 2495550 w 3438525"/>
              <a:gd name="connsiteY47" fmla="*/ 2505075 h 2505075"/>
              <a:gd name="connsiteX48" fmla="*/ 366712 w 3438525"/>
              <a:gd name="connsiteY48" fmla="*/ 2505075 h 2505075"/>
              <a:gd name="connsiteX49" fmla="*/ 257175 w 3438525"/>
              <a:gd name="connsiteY49" fmla="*/ 2476500 h 2505075"/>
              <a:gd name="connsiteX50" fmla="*/ 133350 w 3438525"/>
              <a:gd name="connsiteY50" fmla="*/ 2390775 h 2505075"/>
              <a:gd name="connsiteX51" fmla="*/ 47625 w 3438525"/>
              <a:gd name="connsiteY51" fmla="*/ 2276475 h 2505075"/>
              <a:gd name="connsiteX52" fmla="*/ 14287 w 3438525"/>
              <a:gd name="connsiteY52" fmla="*/ 2214562 h 2505075"/>
              <a:gd name="connsiteX53" fmla="*/ 0 w 3438525"/>
              <a:gd name="connsiteY53" fmla="*/ 2109787 h 2505075"/>
              <a:gd name="connsiteX54" fmla="*/ 4762 w 3438525"/>
              <a:gd name="connsiteY54" fmla="*/ 4762 h 2505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438525" h="2505075">
                <a:moveTo>
                  <a:pt x="4762" y="4762"/>
                </a:moveTo>
                <a:lnTo>
                  <a:pt x="785812" y="4762"/>
                </a:lnTo>
                <a:lnTo>
                  <a:pt x="919162" y="33337"/>
                </a:lnTo>
                <a:lnTo>
                  <a:pt x="1014412" y="104775"/>
                </a:lnTo>
                <a:lnTo>
                  <a:pt x="1095375" y="209550"/>
                </a:lnTo>
                <a:lnTo>
                  <a:pt x="1100137" y="319087"/>
                </a:lnTo>
                <a:lnTo>
                  <a:pt x="1066800" y="390525"/>
                </a:lnTo>
                <a:lnTo>
                  <a:pt x="900112" y="595312"/>
                </a:lnTo>
                <a:lnTo>
                  <a:pt x="885825" y="690562"/>
                </a:lnTo>
                <a:lnTo>
                  <a:pt x="919162" y="776287"/>
                </a:lnTo>
                <a:lnTo>
                  <a:pt x="957262" y="833437"/>
                </a:lnTo>
                <a:lnTo>
                  <a:pt x="1033462" y="881062"/>
                </a:lnTo>
                <a:lnTo>
                  <a:pt x="1114425" y="923925"/>
                </a:lnTo>
                <a:lnTo>
                  <a:pt x="1262062" y="942975"/>
                </a:lnTo>
                <a:lnTo>
                  <a:pt x="1428750" y="914400"/>
                </a:lnTo>
                <a:lnTo>
                  <a:pt x="1557337" y="819150"/>
                </a:lnTo>
                <a:lnTo>
                  <a:pt x="1628775" y="671512"/>
                </a:lnTo>
                <a:lnTo>
                  <a:pt x="1524000" y="485775"/>
                </a:lnTo>
                <a:lnTo>
                  <a:pt x="1443037" y="390525"/>
                </a:lnTo>
                <a:lnTo>
                  <a:pt x="1404937" y="233362"/>
                </a:lnTo>
                <a:lnTo>
                  <a:pt x="1414462" y="171450"/>
                </a:lnTo>
                <a:lnTo>
                  <a:pt x="1485900" y="95250"/>
                </a:lnTo>
                <a:lnTo>
                  <a:pt x="1595437" y="38100"/>
                </a:lnTo>
                <a:lnTo>
                  <a:pt x="1690687" y="9525"/>
                </a:lnTo>
                <a:lnTo>
                  <a:pt x="2509837" y="0"/>
                </a:lnTo>
                <a:lnTo>
                  <a:pt x="2495550" y="781050"/>
                </a:lnTo>
                <a:lnTo>
                  <a:pt x="2519362" y="895350"/>
                </a:lnTo>
                <a:lnTo>
                  <a:pt x="2571750" y="976312"/>
                </a:lnTo>
                <a:lnTo>
                  <a:pt x="2695575" y="1090612"/>
                </a:lnTo>
                <a:lnTo>
                  <a:pt x="2790825" y="1100137"/>
                </a:lnTo>
                <a:lnTo>
                  <a:pt x="2862262" y="1076325"/>
                </a:lnTo>
                <a:lnTo>
                  <a:pt x="3090862" y="900112"/>
                </a:lnTo>
                <a:lnTo>
                  <a:pt x="3186112" y="885825"/>
                </a:lnTo>
                <a:lnTo>
                  <a:pt x="3324225" y="933450"/>
                </a:lnTo>
                <a:lnTo>
                  <a:pt x="3348037" y="981075"/>
                </a:lnTo>
                <a:lnTo>
                  <a:pt x="3414712" y="1119187"/>
                </a:lnTo>
                <a:lnTo>
                  <a:pt x="3438525" y="1338262"/>
                </a:lnTo>
                <a:lnTo>
                  <a:pt x="3357562" y="1509712"/>
                </a:lnTo>
                <a:lnTo>
                  <a:pt x="3286125" y="1585912"/>
                </a:lnTo>
                <a:lnTo>
                  <a:pt x="3176587" y="1628775"/>
                </a:lnTo>
                <a:lnTo>
                  <a:pt x="3019425" y="1581150"/>
                </a:lnTo>
                <a:lnTo>
                  <a:pt x="2871787" y="1447800"/>
                </a:lnTo>
                <a:lnTo>
                  <a:pt x="2800350" y="1409700"/>
                </a:lnTo>
                <a:lnTo>
                  <a:pt x="2662237" y="1433512"/>
                </a:lnTo>
                <a:lnTo>
                  <a:pt x="2566987" y="1504950"/>
                </a:lnTo>
                <a:lnTo>
                  <a:pt x="2538412" y="1590675"/>
                </a:lnTo>
                <a:lnTo>
                  <a:pt x="2500312" y="1671637"/>
                </a:lnTo>
                <a:cubicBezTo>
                  <a:pt x="2498725" y="1949450"/>
                  <a:pt x="2497137" y="2227262"/>
                  <a:pt x="2495550" y="2505075"/>
                </a:cubicBezTo>
                <a:lnTo>
                  <a:pt x="366712" y="2505075"/>
                </a:lnTo>
                <a:lnTo>
                  <a:pt x="257175" y="2476500"/>
                </a:lnTo>
                <a:lnTo>
                  <a:pt x="133350" y="2390775"/>
                </a:lnTo>
                <a:lnTo>
                  <a:pt x="47625" y="2276475"/>
                </a:lnTo>
                <a:lnTo>
                  <a:pt x="14287" y="2214562"/>
                </a:lnTo>
                <a:lnTo>
                  <a:pt x="0" y="2109787"/>
                </a:lnTo>
                <a:cubicBezTo>
                  <a:pt x="1587" y="1408112"/>
                  <a:pt x="3175" y="706437"/>
                  <a:pt x="4762" y="4762"/>
                </a:cubicBezTo>
                <a:close/>
              </a:path>
            </a:pathLst>
          </a:custGeom>
          <a:solidFill>
            <a:schemeClr val="bg1">
              <a:lumMod val="65000"/>
              <a:alpha val="74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20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9"/>
          <p:cNvSpPr/>
          <p:nvPr/>
        </p:nvSpPr>
        <p:spPr>
          <a:xfrm>
            <a:off x="1755045" y="235398"/>
            <a:ext cx="101092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פתיחת מאגרי מידע והנגשתם</a:t>
            </a:r>
            <a:endParaRPr lang="he-IL" sz="3600" b="1" dirty="0">
              <a:solidFill>
                <a:schemeClr val="accent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3304" y="1559590"/>
            <a:ext cx="11734800" cy="526297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משרד 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ראש הממשלה הוביל את החלטת ממשלה מס' 1933 לפתיחת כלל מאגרי המידע הממשלתיים והנגשתם לציבור עד לשנת </a:t>
            </a: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2021</a:t>
            </a:r>
          </a:p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מעל ל-500 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מאגרים נמצאים כבר באתר </a:t>
            </a:r>
            <a:r>
              <a:rPr lang="en-US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data.gov.il</a:t>
            </a:r>
            <a:endParaRPr lang="he-IL" sz="32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כ- 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1100 מאגרים נוספים צפויים לעלות בעתיד הקרוב, בהתאם להחלטת הממשלה.</a:t>
            </a:r>
            <a:endParaRPr lang="he-IL" sz="32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endParaRPr lang="he-IL" sz="32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he-IL" sz="32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9" name="צורה חופשית 18"/>
          <p:cNvSpPr/>
          <p:nvPr/>
        </p:nvSpPr>
        <p:spPr>
          <a:xfrm>
            <a:off x="761489" y="213021"/>
            <a:ext cx="988226" cy="731896"/>
          </a:xfrm>
          <a:custGeom>
            <a:avLst/>
            <a:gdLst>
              <a:gd name="connsiteX0" fmla="*/ 933450 w 3422650"/>
              <a:gd name="connsiteY0" fmla="*/ 6350 h 2514600"/>
              <a:gd name="connsiteX1" fmla="*/ 920750 w 3422650"/>
              <a:gd name="connsiteY1" fmla="*/ 774700 h 2514600"/>
              <a:gd name="connsiteX2" fmla="*/ 914400 w 3422650"/>
              <a:gd name="connsiteY2" fmla="*/ 850900 h 2514600"/>
              <a:gd name="connsiteX3" fmla="*/ 889000 w 3422650"/>
              <a:gd name="connsiteY3" fmla="*/ 946150 h 2514600"/>
              <a:gd name="connsiteX4" fmla="*/ 838200 w 3422650"/>
              <a:gd name="connsiteY4" fmla="*/ 1009650 h 2514600"/>
              <a:gd name="connsiteX5" fmla="*/ 793750 w 3422650"/>
              <a:gd name="connsiteY5" fmla="*/ 1054100 h 2514600"/>
              <a:gd name="connsiteX6" fmla="*/ 666750 w 3422650"/>
              <a:gd name="connsiteY6" fmla="*/ 1104900 h 2514600"/>
              <a:gd name="connsiteX7" fmla="*/ 558800 w 3422650"/>
              <a:gd name="connsiteY7" fmla="*/ 1092200 h 2514600"/>
              <a:gd name="connsiteX8" fmla="*/ 476250 w 3422650"/>
              <a:gd name="connsiteY8" fmla="*/ 1035050 h 2514600"/>
              <a:gd name="connsiteX9" fmla="*/ 361950 w 3422650"/>
              <a:gd name="connsiteY9" fmla="*/ 920750 h 2514600"/>
              <a:gd name="connsiteX10" fmla="*/ 304800 w 3422650"/>
              <a:gd name="connsiteY10" fmla="*/ 895350 h 2514600"/>
              <a:gd name="connsiteX11" fmla="*/ 260350 w 3422650"/>
              <a:gd name="connsiteY11" fmla="*/ 889000 h 2514600"/>
              <a:gd name="connsiteX12" fmla="*/ 139700 w 3422650"/>
              <a:gd name="connsiteY12" fmla="*/ 927100 h 2514600"/>
              <a:gd name="connsiteX13" fmla="*/ 95250 w 3422650"/>
              <a:gd name="connsiteY13" fmla="*/ 965200 h 2514600"/>
              <a:gd name="connsiteX14" fmla="*/ 44450 w 3422650"/>
              <a:gd name="connsiteY14" fmla="*/ 1022350 h 2514600"/>
              <a:gd name="connsiteX15" fmla="*/ 19050 w 3422650"/>
              <a:gd name="connsiteY15" fmla="*/ 1092200 h 2514600"/>
              <a:gd name="connsiteX16" fmla="*/ 0 w 3422650"/>
              <a:gd name="connsiteY16" fmla="*/ 1187450 h 2514600"/>
              <a:gd name="connsiteX17" fmla="*/ 0 w 3422650"/>
              <a:gd name="connsiteY17" fmla="*/ 1320800 h 2514600"/>
              <a:gd name="connsiteX18" fmla="*/ 25400 w 3422650"/>
              <a:gd name="connsiteY18" fmla="*/ 1435100 h 2514600"/>
              <a:gd name="connsiteX19" fmla="*/ 69850 w 3422650"/>
              <a:gd name="connsiteY19" fmla="*/ 1517650 h 2514600"/>
              <a:gd name="connsiteX20" fmla="*/ 114300 w 3422650"/>
              <a:gd name="connsiteY20" fmla="*/ 1568450 h 2514600"/>
              <a:gd name="connsiteX21" fmla="*/ 215900 w 3422650"/>
              <a:gd name="connsiteY21" fmla="*/ 1612900 h 2514600"/>
              <a:gd name="connsiteX22" fmla="*/ 304800 w 3422650"/>
              <a:gd name="connsiteY22" fmla="*/ 1619250 h 2514600"/>
              <a:gd name="connsiteX23" fmla="*/ 400050 w 3422650"/>
              <a:gd name="connsiteY23" fmla="*/ 1574800 h 2514600"/>
              <a:gd name="connsiteX24" fmla="*/ 520700 w 3422650"/>
              <a:gd name="connsiteY24" fmla="*/ 1466850 h 2514600"/>
              <a:gd name="connsiteX25" fmla="*/ 622300 w 3422650"/>
              <a:gd name="connsiteY25" fmla="*/ 1403350 h 2514600"/>
              <a:gd name="connsiteX26" fmla="*/ 698500 w 3422650"/>
              <a:gd name="connsiteY26" fmla="*/ 1416050 h 2514600"/>
              <a:gd name="connsiteX27" fmla="*/ 800100 w 3422650"/>
              <a:gd name="connsiteY27" fmla="*/ 1466850 h 2514600"/>
              <a:gd name="connsiteX28" fmla="*/ 895350 w 3422650"/>
              <a:gd name="connsiteY28" fmla="*/ 1568450 h 2514600"/>
              <a:gd name="connsiteX29" fmla="*/ 927100 w 3422650"/>
              <a:gd name="connsiteY29" fmla="*/ 1720850 h 2514600"/>
              <a:gd name="connsiteX30" fmla="*/ 933450 w 3422650"/>
              <a:gd name="connsiteY30" fmla="*/ 2514600 h 2514600"/>
              <a:gd name="connsiteX31" fmla="*/ 1739900 w 3422650"/>
              <a:gd name="connsiteY31" fmla="*/ 2495550 h 2514600"/>
              <a:gd name="connsiteX32" fmla="*/ 1835150 w 3422650"/>
              <a:gd name="connsiteY32" fmla="*/ 2470150 h 2514600"/>
              <a:gd name="connsiteX33" fmla="*/ 1968500 w 3422650"/>
              <a:gd name="connsiteY33" fmla="*/ 2374900 h 2514600"/>
              <a:gd name="connsiteX34" fmla="*/ 2012950 w 3422650"/>
              <a:gd name="connsiteY34" fmla="*/ 2266950 h 2514600"/>
              <a:gd name="connsiteX35" fmla="*/ 2019300 w 3422650"/>
              <a:gd name="connsiteY35" fmla="*/ 2165350 h 2514600"/>
              <a:gd name="connsiteX36" fmla="*/ 1974850 w 3422650"/>
              <a:gd name="connsiteY36" fmla="*/ 2095500 h 2514600"/>
              <a:gd name="connsiteX37" fmla="*/ 1905000 w 3422650"/>
              <a:gd name="connsiteY37" fmla="*/ 2019300 h 2514600"/>
              <a:gd name="connsiteX38" fmla="*/ 1841500 w 3422650"/>
              <a:gd name="connsiteY38" fmla="*/ 1955800 h 2514600"/>
              <a:gd name="connsiteX39" fmla="*/ 1809750 w 3422650"/>
              <a:gd name="connsiteY39" fmla="*/ 1784350 h 2514600"/>
              <a:gd name="connsiteX40" fmla="*/ 1847850 w 3422650"/>
              <a:gd name="connsiteY40" fmla="*/ 1682750 h 2514600"/>
              <a:gd name="connsiteX41" fmla="*/ 1949450 w 3422650"/>
              <a:gd name="connsiteY41" fmla="*/ 1625600 h 2514600"/>
              <a:gd name="connsiteX42" fmla="*/ 2044700 w 3422650"/>
              <a:gd name="connsiteY42" fmla="*/ 1587500 h 2514600"/>
              <a:gd name="connsiteX43" fmla="*/ 2178050 w 3422650"/>
              <a:gd name="connsiteY43" fmla="*/ 1568450 h 2514600"/>
              <a:gd name="connsiteX44" fmla="*/ 2266950 w 3422650"/>
              <a:gd name="connsiteY44" fmla="*/ 1568450 h 2514600"/>
              <a:gd name="connsiteX45" fmla="*/ 2336800 w 3422650"/>
              <a:gd name="connsiteY45" fmla="*/ 1600200 h 2514600"/>
              <a:gd name="connsiteX46" fmla="*/ 2457450 w 3422650"/>
              <a:gd name="connsiteY46" fmla="*/ 1657350 h 2514600"/>
              <a:gd name="connsiteX47" fmla="*/ 2540000 w 3422650"/>
              <a:gd name="connsiteY47" fmla="*/ 1778000 h 2514600"/>
              <a:gd name="connsiteX48" fmla="*/ 2527300 w 3422650"/>
              <a:gd name="connsiteY48" fmla="*/ 1885950 h 2514600"/>
              <a:gd name="connsiteX49" fmla="*/ 2489200 w 3422650"/>
              <a:gd name="connsiteY49" fmla="*/ 1974850 h 2514600"/>
              <a:gd name="connsiteX50" fmla="*/ 2406650 w 3422650"/>
              <a:gd name="connsiteY50" fmla="*/ 2063750 h 2514600"/>
              <a:gd name="connsiteX51" fmla="*/ 2317750 w 3422650"/>
              <a:gd name="connsiteY51" fmla="*/ 2235200 h 2514600"/>
              <a:gd name="connsiteX52" fmla="*/ 2355850 w 3422650"/>
              <a:gd name="connsiteY52" fmla="*/ 2343150 h 2514600"/>
              <a:gd name="connsiteX53" fmla="*/ 2438400 w 3422650"/>
              <a:gd name="connsiteY53" fmla="*/ 2425700 h 2514600"/>
              <a:gd name="connsiteX54" fmla="*/ 2540000 w 3422650"/>
              <a:gd name="connsiteY54" fmla="*/ 2470150 h 2514600"/>
              <a:gd name="connsiteX55" fmla="*/ 2641600 w 3422650"/>
              <a:gd name="connsiteY55" fmla="*/ 2501900 h 2514600"/>
              <a:gd name="connsiteX56" fmla="*/ 3422650 w 3422650"/>
              <a:gd name="connsiteY56" fmla="*/ 2501900 h 2514600"/>
              <a:gd name="connsiteX57" fmla="*/ 3422650 w 3422650"/>
              <a:gd name="connsiteY57" fmla="*/ 349250 h 2514600"/>
              <a:gd name="connsiteX58" fmla="*/ 3352800 w 3422650"/>
              <a:gd name="connsiteY58" fmla="*/ 196850 h 2514600"/>
              <a:gd name="connsiteX59" fmla="*/ 3302000 w 3422650"/>
              <a:gd name="connsiteY59" fmla="*/ 127000 h 2514600"/>
              <a:gd name="connsiteX60" fmla="*/ 3175000 w 3422650"/>
              <a:gd name="connsiteY60" fmla="*/ 44450 h 2514600"/>
              <a:gd name="connsiteX61" fmla="*/ 3086100 w 3422650"/>
              <a:gd name="connsiteY61" fmla="*/ 0 h 2514600"/>
              <a:gd name="connsiteX62" fmla="*/ 933450 w 3422650"/>
              <a:gd name="connsiteY62" fmla="*/ 635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3422650" h="2514600">
                <a:moveTo>
                  <a:pt x="933450" y="6350"/>
                </a:moveTo>
                <a:lnTo>
                  <a:pt x="920750" y="774700"/>
                </a:lnTo>
                <a:lnTo>
                  <a:pt x="914400" y="850900"/>
                </a:lnTo>
                <a:lnTo>
                  <a:pt x="889000" y="946150"/>
                </a:lnTo>
                <a:lnTo>
                  <a:pt x="838200" y="1009650"/>
                </a:lnTo>
                <a:lnTo>
                  <a:pt x="793750" y="1054100"/>
                </a:lnTo>
                <a:lnTo>
                  <a:pt x="666750" y="1104900"/>
                </a:lnTo>
                <a:lnTo>
                  <a:pt x="558800" y="1092200"/>
                </a:lnTo>
                <a:lnTo>
                  <a:pt x="476250" y="1035050"/>
                </a:lnTo>
                <a:lnTo>
                  <a:pt x="361950" y="920750"/>
                </a:lnTo>
                <a:lnTo>
                  <a:pt x="304800" y="895350"/>
                </a:lnTo>
                <a:lnTo>
                  <a:pt x="260350" y="889000"/>
                </a:lnTo>
                <a:lnTo>
                  <a:pt x="139700" y="927100"/>
                </a:lnTo>
                <a:lnTo>
                  <a:pt x="95250" y="965200"/>
                </a:lnTo>
                <a:lnTo>
                  <a:pt x="44450" y="1022350"/>
                </a:lnTo>
                <a:lnTo>
                  <a:pt x="19050" y="1092200"/>
                </a:lnTo>
                <a:lnTo>
                  <a:pt x="0" y="1187450"/>
                </a:lnTo>
                <a:lnTo>
                  <a:pt x="0" y="1320800"/>
                </a:lnTo>
                <a:lnTo>
                  <a:pt x="25400" y="1435100"/>
                </a:lnTo>
                <a:lnTo>
                  <a:pt x="69850" y="1517650"/>
                </a:lnTo>
                <a:lnTo>
                  <a:pt x="114300" y="1568450"/>
                </a:lnTo>
                <a:lnTo>
                  <a:pt x="215900" y="1612900"/>
                </a:lnTo>
                <a:lnTo>
                  <a:pt x="304800" y="1619250"/>
                </a:lnTo>
                <a:lnTo>
                  <a:pt x="400050" y="1574800"/>
                </a:lnTo>
                <a:lnTo>
                  <a:pt x="520700" y="1466850"/>
                </a:lnTo>
                <a:lnTo>
                  <a:pt x="622300" y="1403350"/>
                </a:lnTo>
                <a:lnTo>
                  <a:pt x="698500" y="1416050"/>
                </a:lnTo>
                <a:lnTo>
                  <a:pt x="800100" y="1466850"/>
                </a:lnTo>
                <a:lnTo>
                  <a:pt x="895350" y="1568450"/>
                </a:lnTo>
                <a:lnTo>
                  <a:pt x="927100" y="1720850"/>
                </a:lnTo>
                <a:cubicBezTo>
                  <a:pt x="929217" y="1985433"/>
                  <a:pt x="931333" y="2250017"/>
                  <a:pt x="933450" y="2514600"/>
                </a:cubicBezTo>
                <a:lnTo>
                  <a:pt x="1739900" y="2495550"/>
                </a:lnTo>
                <a:lnTo>
                  <a:pt x="1835150" y="2470150"/>
                </a:lnTo>
                <a:lnTo>
                  <a:pt x="1968500" y="2374900"/>
                </a:lnTo>
                <a:lnTo>
                  <a:pt x="2012950" y="2266950"/>
                </a:lnTo>
                <a:lnTo>
                  <a:pt x="2019300" y="2165350"/>
                </a:lnTo>
                <a:lnTo>
                  <a:pt x="1974850" y="2095500"/>
                </a:lnTo>
                <a:lnTo>
                  <a:pt x="1905000" y="2019300"/>
                </a:lnTo>
                <a:lnTo>
                  <a:pt x="1841500" y="1955800"/>
                </a:lnTo>
                <a:lnTo>
                  <a:pt x="1809750" y="1784350"/>
                </a:lnTo>
                <a:lnTo>
                  <a:pt x="1847850" y="1682750"/>
                </a:lnTo>
                <a:lnTo>
                  <a:pt x="1949450" y="1625600"/>
                </a:lnTo>
                <a:lnTo>
                  <a:pt x="2044700" y="1587500"/>
                </a:lnTo>
                <a:lnTo>
                  <a:pt x="2178050" y="1568450"/>
                </a:lnTo>
                <a:lnTo>
                  <a:pt x="2266950" y="1568450"/>
                </a:lnTo>
                <a:lnTo>
                  <a:pt x="2336800" y="1600200"/>
                </a:lnTo>
                <a:lnTo>
                  <a:pt x="2457450" y="1657350"/>
                </a:lnTo>
                <a:lnTo>
                  <a:pt x="2540000" y="1778000"/>
                </a:lnTo>
                <a:lnTo>
                  <a:pt x="2527300" y="1885950"/>
                </a:lnTo>
                <a:lnTo>
                  <a:pt x="2489200" y="1974850"/>
                </a:lnTo>
                <a:lnTo>
                  <a:pt x="2406650" y="2063750"/>
                </a:lnTo>
                <a:lnTo>
                  <a:pt x="2317750" y="2235200"/>
                </a:lnTo>
                <a:lnTo>
                  <a:pt x="2355850" y="2343150"/>
                </a:lnTo>
                <a:lnTo>
                  <a:pt x="2438400" y="2425700"/>
                </a:lnTo>
                <a:lnTo>
                  <a:pt x="2540000" y="2470150"/>
                </a:lnTo>
                <a:lnTo>
                  <a:pt x="2641600" y="2501900"/>
                </a:lnTo>
                <a:lnTo>
                  <a:pt x="3422650" y="2501900"/>
                </a:lnTo>
                <a:lnTo>
                  <a:pt x="3422650" y="349250"/>
                </a:lnTo>
                <a:lnTo>
                  <a:pt x="3352800" y="196850"/>
                </a:lnTo>
                <a:lnTo>
                  <a:pt x="3302000" y="127000"/>
                </a:lnTo>
                <a:lnTo>
                  <a:pt x="3175000" y="44450"/>
                </a:lnTo>
                <a:lnTo>
                  <a:pt x="3086100" y="0"/>
                </a:lnTo>
                <a:lnTo>
                  <a:pt x="933450" y="6350"/>
                </a:lnTo>
                <a:close/>
              </a:path>
            </a:pathLst>
          </a:custGeom>
          <a:solidFill>
            <a:schemeClr val="bg1">
              <a:lumMod val="65000"/>
              <a:alpha val="74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צורה חופשית 19"/>
          <p:cNvSpPr/>
          <p:nvPr/>
        </p:nvSpPr>
        <p:spPr>
          <a:xfrm>
            <a:off x="308705" y="213021"/>
            <a:ext cx="720542" cy="1000812"/>
          </a:xfrm>
          <a:custGeom>
            <a:avLst/>
            <a:gdLst>
              <a:gd name="connsiteX0" fmla="*/ 361950 w 2495550"/>
              <a:gd name="connsiteY0" fmla="*/ 0 h 3438525"/>
              <a:gd name="connsiteX1" fmla="*/ 2490788 w 2495550"/>
              <a:gd name="connsiteY1" fmla="*/ 4763 h 3438525"/>
              <a:gd name="connsiteX2" fmla="*/ 2495550 w 2495550"/>
              <a:gd name="connsiteY2" fmla="*/ 185738 h 3438525"/>
              <a:gd name="connsiteX3" fmla="*/ 2490788 w 2495550"/>
              <a:gd name="connsiteY3" fmla="*/ 819150 h 3438525"/>
              <a:gd name="connsiteX4" fmla="*/ 2443163 w 2495550"/>
              <a:gd name="connsiteY4" fmla="*/ 952500 h 3438525"/>
              <a:gd name="connsiteX5" fmla="*/ 2414588 w 2495550"/>
              <a:gd name="connsiteY5" fmla="*/ 1000125 h 3438525"/>
              <a:gd name="connsiteX6" fmla="*/ 2390775 w 2495550"/>
              <a:gd name="connsiteY6" fmla="*/ 1042988 h 3438525"/>
              <a:gd name="connsiteX7" fmla="*/ 2300288 w 2495550"/>
              <a:gd name="connsiteY7" fmla="*/ 1085850 h 3438525"/>
              <a:gd name="connsiteX8" fmla="*/ 2224088 w 2495550"/>
              <a:gd name="connsiteY8" fmla="*/ 1104900 h 3438525"/>
              <a:gd name="connsiteX9" fmla="*/ 2119313 w 2495550"/>
              <a:gd name="connsiteY9" fmla="*/ 1076325 h 3438525"/>
              <a:gd name="connsiteX10" fmla="*/ 1966913 w 2495550"/>
              <a:gd name="connsiteY10" fmla="*/ 962025 h 3438525"/>
              <a:gd name="connsiteX11" fmla="*/ 1866900 w 2495550"/>
              <a:gd name="connsiteY11" fmla="*/ 890588 h 3438525"/>
              <a:gd name="connsiteX12" fmla="*/ 1733550 w 2495550"/>
              <a:gd name="connsiteY12" fmla="*/ 914400 h 3438525"/>
              <a:gd name="connsiteX13" fmla="*/ 1662113 w 2495550"/>
              <a:gd name="connsiteY13" fmla="*/ 962025 h 3438525"/>
              <a:gd name="connsiteX14" fmla="*/ 1614488 w 2495550"/>
              <a:gd name="connsiteY14" fmla="*/ 1023938 h 3438525"/>
              <a:gd name="connsiteX15" fmla="*/ 1576388 w 2495550"/>
              <a:gd name="connsiteY15" fmla="*/ 1123950 h 3438525"/>
              <a:gd name="connsiteX16" fmla="*/ 1557338 w 2495550"/>
              <a:gd name="connsiteY16" fmla="*/ 1295400 h 3438525"/>
              <a:gd name="connsiteX17" fmla="*/ 1614488 w 2495550"/>
              <a:gd name="connsiteY17" fmla="*/ 1500188 h 3438525"/>
              <a:gd name="connsiteX18" fmla="*/ 1781175 w 2495550"/>
              <a:gd name="connsiteY18" fmla="*/ 1633538 h 3438525"/>
              <a:gd name="connsiteX19" fmla="*/ 1924050 w 2495550"/>
              <a:gd name="connsiteY19" fmla="*/ 1614488 h 3438525"/>
              <a:gd name="connsiteX20" fmla="*/ 1995488 w 2495550"/>
              <a:gd name="connsiteY20" fmla="*/ 1547813 h 3438525"/>
              <a:gd name="connsiteX21" fmla="*/ 2081213 w 2495550"/>
              <a:gd name="connsiteY21" fmla="*/ 1471613 h 3438525"/>
              <a:gd name="connsiteX22" fmla="*/ 2152650 w 2495550"/>
              <a:gd name="connsiteY22" fmla="*/ 1423988 h 3438525"/>
              <a:gd name="connsiteX23" fmla="*/ 2243138 w 2495550"/>
              <a:gd name="connsiteY23" fmla="*/ 1409700 h 3438525"/>
              <a:gd name="connsiteX24" fmla="*/ 2324100 w 2495550"/>
              <a:gd name="connsiteY24" fmla="*/ 1443038 h 3438525"/>
              <a:gd name="connsiteX25" fmla="*/ 2405063 w 2495550"/>
              <a:gd name="connsiteY25" fmla="*/ 1514475 h 3438525"/>
              <a:gd name="connsiteX26" fmla="*/ 2486025 w 2495550"/>
              <a:gd name="connsiteY26" fmla="*/ 1671638 h 3438525"/>
              <a:gd name="connsiteX27" fmla="*/ 2490788 w 2495550"/>
              <a:gd name="connsiteY27" fmla="*/ 2509838 h 3438525"/>
              <a:gd name="connsiteX28" fmla="*/ 1709738 w 2495550"/>
              <a:gd name="connsiteY28" fmla="*/ 2509838 h 3438525"/>
              <a:gd name="connsiteX29" fmla="*/ 1576388 w 2495550"/>
              <a:gd name="connsiteY29" fmla="*/ 2538413 h 3438525"/>
              <a:gd name="connsiteX30" fmla="*/ 1538288 w 2495550"/>
              <a:gd name="connsiteY30" fmla="*/ 2566988 h 3438525"/>
              <a:gd name="connsiteX31" fmla="*/ 1452563 w 2495550"/>
              <a:gd name="connsiteY31" fmla="*/ 2633663 h 3438525"/>
              <a:gd name="connsiteX32" fmla="*/ 1414463 w 2495550"/>
              <a:gd name="connsiteY32" fmla="*/ 2705100 h 3438525"/>
              <a:gd name="connsiteX33" fmla="*/ 1395413 w 2495550"/>
              <a:gd name="connsiteY33" fmla="*/ 2781300 h 3438525"/>
              <a:gd name="connsiteX34" fmla="*/ 1414463 w 2495550"/>
              <a:gd name="connsiteY34" fmla="*/ 2881313 h 3438525"/>
              <a:gd name="connsiteX35" fmla="*/ 1490663 w 2495550"/>
              <a:gd name="connsiteY35" fmla="*/ 2938463 h 3438525"/>
              <a:gd name="connsiteX36" fmla="*/ 1562100 w 2495550"/>
              <a:gd name="connsiteY36" fmla="*/ 3033713 h 3438525"/>
              <a:gd name="connsiteX37" fmla="*/ 1614488 w 2495550"/>
              <a:gd name="connsiteY37" fmla="*/ 3171825 h 3438525"/>
              <a:gd name="connsiteX38" fmla="*/ 1604963 w 2495550"/>
              <a:gd name="connsiteY38" fmla="*/ 3233738 h 3438525"/>
              <a:gd name="connsiteX39" fmla="*/ 1604963 w 2495550"/>
              <a:gd name="connsiteY39" fmla="*/ 3233738 h 3438525"/>
              <a:gd name="connsiteX40" fmla="*/ 1562100 w 2495550"/>
              <a:gd name="connsiteY40" fmla="*/ 3300413 h 3438525"/>
              <a:gd name="connsiteX41" fmla="*/ 1538288 w 2495550"/>
              <a:gd name="connsiteY41" fmla="*/ 3328988 h 3438525"/>
              <a:gd name="connsiteX42" fmla="*/ 1504950 w 2495550"/>
              <a:gd name="connsiteY42" fmla="*/ 3352800 h 3438525"/>
              <a:gd name="connsiteX43" fmla="*/ 1481138 w 2495550"/>
              <a:gd name="connsiteY43" fmla="*/ 3381375 h 3438525"/>
              <a:gd name="connsiteX44" fmla="*/ 1443038 w 2495550"/>
              <a:gd name="connsiteY44" fmla="*/ 3405188 h 3438525"/>
              <a:gd name="connsiteX45" fmla="*/ 1400175 w 2495550"/>
              <a:gd name="connsiteY45" fmla="*/ 3409950 h 3438525"/>
              <a:gd name="connsiteX46" fmla="*/ 1338263 w 2495550"/>
              <a:gd name="connsiteY46" fmla="*/ 3429000 h 3438525"/>
              <a:gd name="connsiteX47" fmla="*/ 1243013 w 2495550"/>
              <a:gd name="connsiteY47" fmla="*/ 3433763 h 3438525"/>
              <a:gd name="connsiteX48" fmla="*/ 1171575 w 2495550"/>
              <a:gd name="connsiteY48" fmla="*/ 3438525 h 3438525"/>
              <a:gd name="connsiteX49" fmla="*/ 1100138 w 2495550"/>
              <a:gd name="connsiteY49" fmla="*/ 3414713 h 3438525"/>
              <a:gd name="connsiteX50" fmla="*/ 976313 w 2495550"/>
              <a:gd name="connsiteY50" fmla="*/ 3348038 h 3438525"/>
              <a:gd name="connsiteX51" fmla="*/ 900113 w 2495550"/>
              <a:gd name="connsiteY51" fmla="*/ 3267075 h 3438525"/>
              <a:gd name="connsiteX52" fmla="*/ 881063 w 2495550"/>
              <a:gd name="connsiteY52" fmla="*/ 3128963 h 3438525"/>
              <a:gd name="connsiteX53" fmla="*/ 923925 w 2495550"/>
              <a:gd name="connsiteY53" fmla="*/ 3028950 h 3438525"/>
              <a:gd name="connsiteX54" fmla="*/ 990600 w 2495550"/>
              <a:gd name="connsiteY54" fmla="*/ 2952750 h 3438525"/>
              <a:gd name="connsiteX55" fmla="*/ 1057275 w 2495550"/>
              <a:gd name="connsiteY55" fmla="*/ 2867025 h 3438525"/>
              <a:gd name="connsiteX56" fmla="*/ 1119188 w 2495550"/>
              <a:gd name="connsiteY56" fmla="*/ 2752725 h 3438525"/>
              <a:gd name="connsiteX57" fmla="*/ 981075 w 2495550"/>
              <a:gd name="connsiteY57" fmla="*/ 2566988 h 3438525"/>
              <a:gd name="connsiteX58" fmla="*/ 862013 w 2495550"/>
              <a:gd name="connsiteY58" fmla="*/ 2528888 h 3438525"/>
              <a:gd name="connsiteX59" fmla="*/ 714375 w 2495550"/>
              <a:gd name="connsiteY59" fmla="*/ 2505075 h 3438525"/>
              <a:gd name="connsiteX60" fmla="*/ 4763 w 2495550"/>
              <a:gd name="connsiteY60" fmla="*/ 2500313 h 3438525"/>
              <a:gd name="connsiteX61" fmla="*/ 0 w 2495550"/>
              <a:gd name="connsiteY61" fmla="*/ 366713 h 3438525"/>
              <a:gd name="connsiteX62" fmla="*/ 23813 w 2495550"/>
              <a:gd name="connsiteY62" fmla="*/ 247650 h 3438525"/>
              <a:gd name="connsiteX63" fmla="*/ 76200 w 2495550"/>
              <a:gd name="connsiteY63" fmla="*/ 176213 h 3438525"/>
              <a:gd name="connsiteX64" fmla="*/ 180975 w 2495550"/>
              <a:gd name="connsiteY64" fmla="*/ 95250 h 3438525"/>
              <a:gd name="connsiteX65" fmla="*/ 242888 w 2495550"/>
              <a:gd name="connsiteY65" fmla="*/ 42863 h 3438525"/>
              <a:gd name="connsiteX66" fmla="*/ 361950 w 2495550"/>
              <a:gd name="connsiteY66" fmla="*/ 0 h 3438525"/>
              <a:gd name="connsiteX0" fmla="*/ 361950 w 2495550"/>
              <a:gd name="connsiteY0" fmla="*/ 0 h 3438525"/>
              <a:gd name="connsiteX1" fmla="*/ 2490788 w 2495550"/>
              <a:gd name="connsiteY1" fmla="*/ 4763 h 3438525"/>
              <a:gd name="connsiteX2" fmla="*/ 2495550 w 2495550"/>
              <a:gd name="connsiteY2" fmla="*/ 185738 h 3438525"/>
              <a:gd name="connsiteX3" fmla="*/ 2490788 w 2495550"/>
              <a:gd name="connsiteY3" fmla="*/ 819150 h 3438525"/>
              <a:gd name="connsiteX4" fmla="*/ 2443163 w 2495550"/>
              <a:gd name="connsiteY4" fmla="*/ 952500 h 3438525"/>
              <a:gd name="connsiteX5" fmla="*/ 2414588 w 2495550"/>
              <a:gd name="connsiteY5" fmla="*/ 1000125 h 3438525"/>
              <a:gd name="connsiteX6" fmla="*/ 2390775 w 2495550"/>
              <a:gd name="connsiteY6" fmla="*/ 1042988 h 3438525"/>
              <a:gd name="connsiteX7" fmla="*/ 2300288 w 2495550"/>
              <a:gd name="connsiteY7" fmla="*/ 1085850 h 3438525"/>
              <a:gd name="connsiteX8" fmla="*/ 2224088 w 2495550"/>
              <a:gd name="connsiteY8" fmla="*/ 1104900 h 3438525"/>
              <a:gd name="connsiteX9" fmla="*/ 2119313 w 2495550"/>
              <a:gd name="connsiteY9" fmla="*/ 1076325 h 3438525"/>
              <a:gd name="connsiteX10" fmla="*/ 1966913 w 2495550"/>
              <a:gd name="connsiteY10" fmla="*/ 962025 h 3438525"/>
              <a:gd name="connsiteX11" fmla="*/ 1866900 w 2495550"/>
              <a:gd name="connsiteY11" fmla="*/ 890588 h 3438525"/>
              <a:gd name="connsiteX12" fmla="*/ 1733550 w 2495550"/>
              <a:gd name="connsiteY12" fmla="*/ 914400 h 3438525"/>
              <a:gd name="connsiteX13" fmla="*/ 1662113 w 2495550"/>
              <a:gd name="connsiteY13" fmla="*/ 962025 h 3438525"/>
              <a:gd name="connsiteX14" fmla="*/ 1614488 w 2495550"/>
              <a:gd name="connsiteY14" fmla="*/ 1023938 h 3438525"/>
              <a:gd name="connsiteX15" fmla="*/ 1576388 w 2495550"/>
              <a:gd name="connsiteY15" fmla="*/ 1123950 h 3438525"/>
              <a:gd name="connsiteX16" fmla="*/ 1557338 w 2495550"/>
              <a:gd name="connsiteY16" fmla="*/ 1295400 h 3438525"/>
              <a:gd name="connsiteX17" fmla="*/ 1614488 w 2495550"/>
              <a:gd name="connsiteY17" fmla="*/ 1500188 h 3438525"/>
              <a:gd name="connsiteX18" fmla="*/ 1781175 w 2495550"/>
              <a:gd name="connsiteY18" fmla="*/ 1633538 h 3438525"/>
              <a:gd name="connsiteX19" fmla="*/ 1924050 w 2495550"/>
              <a:gd name="connsiteY19" fmla="*/ 1614488 h 3438525"/>
              <a:gd name="connsiteX20" fmla="*/ 1995488 w 2495550"/>
              <a:gd name="connsiteY20" fmla="*/ 1547813 h 3438525"/>
              <a:gd name="connsiteX21" fmla="*/ 2081213 w 2495550"/>
              <a:gd name="connsiteY21" fmla="*/ 1471613 h 3438525"/>
              <a:gd name="connsiteX22" fmla="*/ 2152650 w 2495550"/>
              <a:gd name="connsiteY22" fmla="*/ 1423988 h 3438525"/>
              <a:gd name="connsiteX23" fmla="*/ 2243138 w 2495550"/>
              <a:gd name="connsiteY23" fmla="*/ 1409700 h 3438525"/>
              <a:gd name="connsiteX24" fmla="*/ 2324100 w 2495550"/>
              <a:gd name="connsiteY24" fmla="*/ 1443038 h 3438525"/>
              <a:gd name="connsiteX25" fmla="*/ 2405063 w 2495550"/>
              <a:gd name="connsiteY25" fmla="*/ 1514475 h 3438525"/>
              <a:gd name="connsiteX26" fmla="*/ 2486025 w 2495550"/>
              <a:gd name="connsiteY26" fmla="*/ 1671638 h 3438525"/>
              <a:gd name="connsiteX27" fmla="*/ 2490788 w 2495550"/>
              <a:gd name="connsiteY27" fmla="*/ 2509838 h 3438525"/>
              <a:gd name="connsiteX28" fmla="*/ 1709738 w 2495550"/>
              <a:gd name="connsiteY28" fmla="*/ 2509838 h 3438525"/>
              <a:gd name="connsiteX29" fmla="*/ 1576388 w 2495550"/>
              <a:gd name="connsiteY29" fmla="*/ 2538413 h 3438525"/>
              <a:gd name="connsiteX30" fmla="*/ 1538288 w 2495550"/>
              <a:gd name="connsiteY30" fmla="*/ 2566988 h 3438525"/>
              <a:gd name="connsiteX31" fmla="*/ 1452563 w 2495550"/>
              <a:gd name="connsiteY31" fmla="*/ 2633663 h 3438525"/>
              <a:gd name="connsiteX32" fmla="*/ 1414463 w 2495550"/>
              <a:gd name="connsiteY32" fmla="*/ 2705100 h 3438525"/>
              <a:gd name="connsiteX33" fmla="*/ 1395413 w 2495550"/>
              <a:gd name="connsiteY33" fmla="*/ 2781300 h 3438525"/>
              <a:gd name="connsiteX34" fmla="*/ 1414463 w 2495550"/>
              <a:gd name="connsiteY34" fmla="*/ 2881313 h 3438525"/>
              <a:gd name="connsiteX35" fmla="*/ 1490663 w 2495550"/>
              <a:gd name="connsiteY35" fmla="*/ 2938463 h 3438525"/>
              <a:gd name="connsiteX36" fmla="*/ 1562100 w 2495550"/>
              <a:gd name="connsiteY36" fmla="*/ 3033713 h 3438525"/>
              <a:gd name="connsiteX37" fmla="*/ 1614488 w 2495550"/>
              <a:gd name="connsiteY37" fmla="*/ 3171825 h 3438525"/>
              <a:gd name="connsiteX38" fmla="*/ 1604963 w 2495550"/>
              <a:gd name="connsiteY38" fmla="*/ 3233738 h 3438525"/>
              <a:gd name="connsiteX39" fmla="*/ 1604963 w 2495550"/>
              <a:gd name="connsiteY39" fmla="*/ 3233738 h 3438525"/>
              <a:gd name="connsiteX40" fmla="*/ 1562100 w 2495550"/>
              <a:gd name="connsiteY40" fmla="*/ 3300413 h 3438525"/>
              <a:gd name="connsiteX41" fmla="*/ 1538288 w 2495550"/>
              <a:gd name="connsiteY41" fmla="*/ 3328988 h 3438525"/>
              <a:gd name="connsiteX42" fmla="*/ 1504950 w 2495550"/>
              <a:gd name="connsiteY42" fmla="*/ 3352800 h 3438525"/>
              <a:gd name="connsiteX43" fmla="*/ 1481138 w 2495550"/>
              <a:gd name="connsiteY43" fmla="*/ 3381375 h 3438525"/>
              <a:gd name="connsiteX44" fmla="*/ 1443038 w 2495550"/>
              <a:gd name="connsiteY44" fmla="*/ 3405188 h 3438525"/>
              <a:gd name="connsiteX45" fmla="*/ 1400175 w 2495550"/>
              <a:gd name="connsiteY45" fmla="*/ 3409950 h 3438525"/>
              <a:gd name="connsiteX46" fmla="*/ 1338263 w 2495550"/>
              <a:gd name="connsiteY46" fmla="*/ 3429000 h 3438525"/>
              <a:gd name="connsiteX47" fmla="*/ 1243013 w 2495550"/>
              <a:gd name="connsiteY47" fmla="*/ 3433763 h 3438525"/>
              <a:gd name="connsiteX48" fmla="*/ 1171575 w 2495550"/>
              <a:gd name="connsiteY48" fmla="*/ 3438525 h 3438525"/>
              <a:gd name="connsiteX49" fmla="*/ 1100138 w 2495550"/>
              <a:gd name="connsiteY49" fmla="*/ 3414713 h 3438525"/>
              <a:gd name="connsiteX50" fmla="*/ 976313 w 2495550"/>
              <a:gd name="connsiteY50" fmla="*/ 3348038 h 3438525"/>
              <a:gd name="connsiteX51" fmla="*/ 900113 w 2495550"/>
              <a:gd name="connsiteY51" fmla="*/ 3267075 h 3438525"/>
              <a:gd name="connsiteX52" fmla="*/ 881063 w 2495550"/>
              <a:gd name="connsiteY52" fmla="*/ 3128963 h 3438525"/>
              <a:gd name="connsiteX53" fmla="*/ 923925 w 2495550"/>
              <a:gd name="connsiteY53" fmla="*/ 3028950 h 3438525"/>
              <a:gd name="connsiteX54" fmla="*/ 990600 w 2495550"/>
              <a:gd name="connsiteY54" fmla="*/ 2952750 h 3438525"/>
              <a:gd name="connsiteX55" fmla="*/ 1057275 w 2495550"/>
              <a:gd name="connsiteY55" fmla="*/ 2867025 h 3438525"/>
              <a:gd name="connsiteX56" fmla="*/ 1104901 w 2495550"/>
              <a:gd name="connsiteY56" fmla="*/ 2757488 h 3438525"/>
              <a:gd name="connsiteX57" fmla="*/ 981075 w 2495550"/>
              <a:gd name="connsiteY57" fmla="*/ 2566988 h 3438525"/>
              <a:gd name="connsiteX58" fmla="*/ 862013 w 2495550"/>
              <a:gd name="connsiteY58" fmla="*/ 2528888 h 3438525"/>
              <a:gd name="connsiteX59" fmla="*/ 714375 w 2495550"/>
              <a:gd name="connsiteY59" fmla="*/ 2505075 h 3438525"/>
              <a:gd name="connsiteX60" fmla="*/ 4763 w 2495550"/>
              <a:gd name="connsiteY60" fmla="*/ 2500313 h 3438525"/>
              <a:gd name="connsiteX61" fmla="*/ 0 w 2495550"/>
              <a:gd name="connsiteY61" fmla="*/ 366713 h 3438525"/>
              <a:gd name="connsiteX62" fmla="*/ 23813 w 2495550"/>
              <a:gd name="connsiteY62" fmla="*/ 247650 h 3438525"/>
              <a:gd name="connsiteX63" fmla="*/ 76200 w 2495550"/>
              <a:gd name="connsiteY63" fmla="*/ 176213 h 3438525"/>
              <a:gd name="connsiteX64" fmla="*/ 180975 w 2495550"/>
              <a:gd name="connsiteY64" fmla="*/ 95250 h 3438525"/>
              <a:gd name="connsiteX65" fmla="*/ 242888 w 2495550"/>
              <a:gd name="connsiteY65" fmla="*/ 42863 h 3438525"/>
              <a:gd name="connsiteX66" fmla="*/ 361950 w 2495550"/>
              <a:gd name="connsiteY66" fmla="*/ 0 h 3438525"/>
              <a:gd name="connsiteX0" fmla="*/ 361950 w 2495550"/>
              <a:gd name="connsiteY0" fmla="*/ 0 h 3438525"/>
              <a:gd name="connsiteX1" fmla="*/ 2490788 w 2495550"/>
              <a:gd name="connsiteY1" fmla="*/ 4763 h 3438525"/>
              <a:gd name="connsiteX2" fmla="*/ 2495550 w 2495550"/>
              <a:gd name="connsiteY2" fmla="*/ 185738 h 3438525"/>
              <a:gd name="connsiteX3" fmla="*/ 2490788 w 2495550"/>
              <a:gd name="connsiteY3" fmla="*/ 819150 h 3438525"/>
              <a:gd name="connsiteX4" fmla="*/ 2443163 w 2495550"/>
              <a:gd name="connsiteY4" fmla="*/ 952500 h 3438525"/>
              <a:gd name="connsiteX5" fmla="*/ 2414588 w 2495550"/>
              <a:gd name="connsiteY5" fmla="*/ 1000125 h 3438525"/>
              <a:gd name="connsiteX6" fmla="*/ 2390775 w 2495550"/>
              <a:gd name="connsiteY6" fmla="*/ 1042988 h 3438525"/>
              <a:gd name="connsiteX7" fmla="*/ 2300288 w 2495550"/>
              <a:gd name="connsiteY7" fmla="*/ 1085850 h 3438525"/>
              <a:gd name="connsiteX8" fmla="*/ 2224088 w 2495550"/>
              <a:gd name="connsiteY8" fmla="*/ 1104900 h 3438525"/>
              <a:gd name="connsiteX9" fmla="*/ 2119313 w 2495550"/>
              <a:gd name="connsiteY9" fmla="*/ 1076325 h 3438525"/>
              <a:gd name="connsiteX10" fmla="*/ 1966913 w 2495550"/>
              <a:gd name="connsiteY10" fmla="*/ 962025 h 3438525"/>
              <a:gd name="connsiteX11" fmla="*/ 1866900 w 2495550"/>
              <a:gd name="connsiteY11" fmla="*/ 890588 h 3438525"/>
              <a:gd name="connsiteX12" fmla="*/ 1733550 w 2495550"/>
              <a:gd name="connsiteY12" fmla="*/ 914400 h 3438525"/>
              <a:gd name="connsiteX13" fmla="*/ 1662113 w 2495550"/>
              <a:gd name="connsiteY13" fmla="*/ 962025 h 3438525"/>
              <a:gd name="connsiteX14" fmla="*/ 1614488 w 2495550"/>
              <a:gd name="connsiteY14" fmla="*/ 1023938 h 3438525"/>
              <a:gd name="connsiteX15" fmla="*/ 1576388 w 2495550"/>
              <a:gd name="connsiteY15" fmla="*/ 1123950 h 3438525"/>
              <a:gd name="connsiteX16" fmla="*/ 1557338 w 2495550"/>
              <a:gd name="connsiteY16" fmla="*/ 1295400 h 3438525"/>
              <a:gd name="connsiteX17" fmla="*/ 1614488 w 2495550"/>
              <a:gd name="connsiteY17" fmla="*/ 1500188 h 3438525"/>
              <a:gd name="connsiteX18" fmla="*/ 1781175 w 2495550"/>
              <a:gd name="connsiteY18" fmla="*/ 1633538 h 3438525"/>
              <a:gd name="connsiteX19" fmla="*/ 1924050 w 2495550"/>
              <a:gd name="connsiteY19" fmla="*/ 1614488 h 3438525"/>
              <a:gd name="connsiteX20" fmla="*/ 1995488 w 2495550"/>
              <a:gd name="connsiteY20" fmla="*/ 1547813 h 3438525"/>
              <a:gd name="connsiteX21" fmla="*/ 2081213 w 2495550"/>
              <a:gd name="connsiteY21" fmla="*/ 1471613 h 3438525"/>
              <a:gd name="connsiteX22" fmla="*/ 2152650 w 2495550"/>
              <a:gd name="connsiteY22" fmla="*/ 1423988 h 3438525"/>
              <a:gd name="connsiteX23" fmla="*/ 2243138 w 2495550"/>
              <a:gd name="connsiteY23" fmla="*/ 1409700 h 3438525"/>
              <a:gd name="connsiteX24" fmla="*/ 2324100 w 2495550"/>
              <a:gd name="connsiteY24" fmla="*/ 1443038 h 3438525"/>
              <a:gd name="connsiteX25" fmla="*/ 2405063 w 2495550"/>
              <a:gd name="connsiteY25" fmla="*/ 1514475 h 3438525"/>
              <a:gd name="connsiteX26" fmla="*/ 2486025 w 2495550"/>
              <a:gd name="connsiteY26" fmla="*/ 1671638 h 3438525"/>
              <a:gd name="connsiteX27" fmla="*/ 2490788 w 2495550"/>
              <a:gd name="connsiteY27" fmla="*/ 2509838 h 3438525"/>
              <a:gd name="connsiteX28" fmla="*/ 1709738 w 2495550"/>
              <a:gd name="connsiteY28" fmla="*/ 2509838 h 3438525"/>
              <a:gd name="connsiteX29" fmla="*/ 1576388 w 2495550"/>
              <a:gd name="connsiteY29" fmla="*/ 2538413 h 3438525"/>
              <a:gd name="connsiteX30" fmla="*/ 1538288 w 2495550"/>
              <a:gd name="connsiteY30" fmla="*/ 2566988 h 3438525"/>
              <a:gd name="connsiteX31" fmla="*/ 1452563 w 2495550"/>
              <a:gd name="connsiteY31" fmla="*/ 2633663 h 3438525"/>
              <a:gd name="connsiteX32" fmla="*/ 1414463 w 2495550"/>
              <a:gd name="connsiteY32" fmla="*/ 2705100 h 3438525"/>
              <a:gd name="connsiteX33" fmla="*/ 1395413 w 2495550"/>
              <a:gd name="connsiteY33" fmla="*/ 2781300 h 3438525"/>
              <a:gd name="connsiteX34" fmla="*/ 1414463 w 2495550"/>
              <a:gd name="connsiteY34" fmla="*/ 2881313 h 3438525"/>
              <a:gd name="connsiteX35" fmla="*/ 1490663 w 2495550"/>
              <a:gd name="connsiteY35" fmla="*/ 2938463 h 3438525"/>
              <a:gd name="connsiteX36" fmla="*/ 1562100 w 2495550"/>
              <a:gd name="connsiteY36" fmla="*/ 3033713 h 3438525"/>
              <a:gd name="connsiteX37" fmla="*/ 1614488 w 2495550"/>
              <a:gd name="connsiteY37" fmla="*/ 3171825 h 3438525"/>
              <a:gd name="connsiteX38" fmla="*/ 1604963 w 2495550"/>
              <a:gd name="connsiteY38" fmla="*/ 3233738 h 3438525"/>
              <a:gd name="connsiteX39" fmla="*/ 1604963 w 2495550"/>
              <a:gd name="connsiteY39" fmla="*/ 3233738 h 3438525"/>
              <a:gd name="connsiteX40" fmla="*/ 1562100 w 2495550"/>
              <a:gd name="connsiteY40" fmla="*/ 3300413 h 3438525"/>
              <a:gd name="connsiteX41" fmla="*/ 1538288 w 2495550"/>
              <a:gd name="connsiteY41" fmla="*/ 3328988 h 3438525"/>
              <a:gd name="connsiteX42" fmla="*/ 1504950 w 2495550"/>
              <a:gd name="connsiteY42" fmla="*/ 3352800 h 3438525"/>
              <a:gd name="connsiteX43" fmla="*/ 1481138 w 2495550"/>
              <a:gd name="connsiteY43" fmla="*/ 3381375 h 3438525"/>
              <a:gd name="connsiteX44" fmla="*/ 1443038 w 2495550"/>
              <a:gd name="connsiteY44" fmla="*/ 3405188 h 3438525"/>
              <a:gd name="connsiteX45" fmla="*/ 1400175 w 2495550"/>
              <a:gd name="connsiteY45" fmla="*/ 3409950 h 3438525"/>
              <a:gd name="connsiteX46" fmla="*/ 1338263 w 2495550"/>
              <a:gd name="connsiteY46" fmla="*/ 3429000 h 3438525"/>
              <a:gd name="connsiteX47" fmla="*/ 1243013 w 2495550"/>
              <a:gd name="connsiteY47" fmla="*/ 3433763 h 3438525"/>
              <a:gd name="connsiteX48" fmla="*/ 1171575 w 2495550"/>
              <a:gd name="connsiteY48" fmla="*/ 3438525 h 3438525"/>
              <a:gd name="connsiteX49" fmla="*/ 1100138 w 2495550"/>
              <a:gd name="connsiteY49" fmla="*/ 3414713 h 3438525"/>
              <a:gd name="connsiteX50" fmla="*/ 976313 w 2495550"/>
              <a:gd name="connsiteY50" fmla="*/ 3348038 h 3438525"/>
              <a:gd name="connsiteX51" fmla="*/ 900113 w 2495550"/>
              <a:gd name="connsiteY51" fmla="*/ 3267075 h 3438525"/>
              <a:gd name="connsiteX52" fmla="*/ 881063 w 2495550"/>
              <a:gd name="connsiteY52" fmla="*/ 3128963 h 3438525"/>
              <a:gd name="connsiteX53" fmla="*/ 923925 w 2495550"/>
              <a:gd name="connsiteY53" fmla="*/ 3028950 h 3438525"/>
              <a:gd name="connsiteX54" fmla="*/ 990600 w 2495550"/>
              <a:gd name="connsiteY54" fmla="*/ 2952750 h 3438525"/>
              <a:gd name="connsiteX55" fmla="*/ 1057275 w 2495550"/>
              <a:gd name="connsiteY55" fmla="*/ 2867025 h 3438525"/>
              <a:gd name="connsiteX56" fmla="*/ 1076326 w 2495550"/>
              <a:gd name="connsiteY56" fmla="*/ 2752726 h 3438525"/>
              <a:gd name="connsiteX57" fmla="*/ 981075 w 2495550"/>
              <a:gd name="connsiteY57" fmla="*/ 2566988 h 3438525"/>
              <a:gd name="connsiteX58" fmla="*/ 862013 w 2495550"/>
              <a:gd name="connsiteY58" fmla="*/ 2528888 h 3438525"/>
              <a:gd name="connsiteX59" fmla="*/ 714375 w 2495550"/>
              <a:gd name="connsiteY59" fmla="*/ 2505075 h 3438525"/>
              <a:gd name="connsiteX60" fmla="*/ 4763 w 2495550"/>
              <a:gd name="connsiteY60" fmla="*/ 2500313 h 3438525"/>
              <a:gd name="connsiteX61" fmla="*/ 0 w 2495550"/>
              <a:gd name="connsiteY61" fmla="*/ 366713 h 3438525"/>
              <a:gd name="connsiteX62" fmla="*/ 23813 w 2495550"/>
              <a:gd name="connsiteY62" fmla="*/ 247650 h 3438525"/>
              <a:gd name="connsiteX63" fmla="*/ 76200 w 2495550"/>
              <a:gd name="connsiteY63" fmla="*/ 176213 h 3438525"/>
              <a:gd name="connsiteX64" fmla="*/ 180975 w 2495550"/>
              <a:gd name="connsiteY64" fmla="*/ 95250 h 3438525"/>
              <a:gd name="connsiteX65" fmla="*/ 242888 w 2495550"/>
              <a:gd name="connsiteY65" fmla="*/ 42863 h 3438525"/>
              <a:gd name="connsiteX66" fmla="*/ 361950 w 2495550"/>
              <a:gd name="connsiteY66" fmla="*/ 0 h 3438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2495550" h="3438525">
                <a:moveTo>
                  <a:pt x="361950" y="0"/>
                </a:moveTo>
                <a:lnTo>
                  <a:pt x="2490788" y="4763"/>
                </a:lnTo>
                <a:lnTo>
                  <a:pt x="2495550" y="185738"/>
                </a:lnTo>
                <a:cubicBezTo>
                  <a:pt x="2493963" y="396875"/>
                  <a:pt x="2492375" y="608013"/>
                  <a:pt x="2490788" y="819150"/>
                </a:cubicBezTo>
                <a:lnTo>
                  <a:pt x="2443163" y="952500"/>
                </a:lnTo>
                <a:lnTo>
                  <a:pt x="2414588" y="1000125"/>
                </a:lnTo>
                <a:lnTo>
                  <a:pt x="2390775" y="1042988"/>
                </a:lnTo>
                <a:lnTo>
                  <a:pt x="2300288" y="1085850"/>
                </a:lnTo>
                <a:lnTo>
                  <a:pt x="2224088" y="1104900"/>
                </a:lnTo>
                <a:lnTo>
                  <a:pt x="2119313" y="1076325"/>
                </a:lnTo>
                <a:lnTo>
                  <a:pt x="1966913" y="962025"/>
                </a:lnTo>
                <a:lnTo>
                  <a:pt x="1866900" y="890588"/>
                </a:lnTo>
                <a:lnTo>
                  <a:pt x="1733550" y="914400"/>
                </a:lnTo>
                <a:lnTo>
                  <a:pt x="1662113" y="962025"/>
                </a:lnTo>
                <a:lnTo>
                  <a:pt x="1614488" y="1023938"/>
                </a:lnTo>
                <a:lnTo>
                  <a:pt x="1576388" y="1123950"/>
                </a:lnTo>
                <a:lnTo>
                  <a:pt x="1557338" y="1295400"/>
                </a:lnTo>
                <a:lnTo>
                  <a:pt x="1614488" y="1500188"/>
                </a:lnTo>
                <a:lnTo>
                  <a:pt x="1781175" y="1633538"/>
                </a:lnTo>
                <a:lnTo>
                  <a:pt x="1924050" y="1614488"/>
                </a:lnTo>
                <a:lnTo>
                  <a:pt x="1995488" y="1547813"/>
                </a:lnTo>
                <a:lnTo>
                  <a:pt x="2081213" y="1471613"/>
                </a:lnTo>
                <a:lnTo>
                  <a:pt x="2152650" y="1423988"/>
                </a:lnTo>
                <a:lnTo>
                  <a:pt x="2243138" y="1409700"/>
                </a:lnTo>
                <a:lnTo>
                  <a:pt x="2324100" y="1443038"/>
                </a:lnTo>
                <a:lnTo>
                  <a:pt x="2405063" y="1514475"/>
                </a:lnTo>
                <a:lnTo>
                  <a:pt x="2486025" y="1671638"/>
                </a:lnTo>
                <a:cubicBezTo>
                  <a:pt x="2487613" y="1951038"/>
                  <a:pt x="2489200" y="2230438"/>
                  <a:pt x="2490788" y="2509838"/>
                </a:cubicBezTo>
                <a:lnTo>
                  <a:pt x="1709738" y="2509838"/>
                </a:lnTo>
                <a:lnTo>
                  <a:pt x="1576388" y="2538413"/>
                </a:lnTo>
                <a:lnTo>
                  <a:pt x="1538288" y="2566988"/>
                </a:lnTo>
                <a:lnTo>
                  <a:pt x="1452563" y="2633663"/>
                </a:lnTo>
                <a:lnTo>
                  <a:pt x="1414463" y="2705100"/>
                </a:lnTo>
                <a:lnTo>
                  <a:pt x="1395413" y="2781300"/>
                </a:lnTo>
                <a:lnTo>
                  <a:pt x="1414463" y="2881313"/>
                </a:lnTo>
                <a:lnTo>
                  <a:pt x="1490663" y="2938463"/>
                </a:lnTo>
                <a:lnTo>
                  <a:pt x="1562100" y="3033713"/>
                </a:lnTo>
                <a:lnTo>
                  <a:pt x="1614488" y="3171825"/>
                </a:lnTo>
                <a:lnTo>
                  <a:pt x="1604963" y="3233738"/>
                </a:lnTo>
                <a:lnTo>
                  <a:pt x="1604963" y="3233738"/>
                </a:lnTo>
                <a:lnTo>
                  <a:pt x="1562100" y="3300413"/>
                </a:lnTo>
                <a:lnTo>
                  <a:pt x="1538288" y="3328988"/>
                </a:lnTo>
                <a:lnTo>
                  <a:pt x="1504950" y="3352800"/>
                </a:lnTo>
                <a:lnTo>
                  <a:pt x="1481138" y="3381375"/>
                </a:lnTo>
                <a:lnTo>
                  <a:pt x="1443038" y="3405188"/>
                </a:lnTo>
                <a:lnTo>
                  <a:pt x="1400175" y="3409950"/>
                </a:lnTo>
                <a:lnTo>
                  <a:pt x="1338263" y="3429000"/>
                </a:lnTo>
                <a:lnTo>
                  <a:pt x="1243013" y="3433763"/>
                </a:lnTo>
                <a:lnTo>
                  <a:pt x="1171575" y="3438525"/>
                </a:lnTo>
                <a:lnTo>
                  <a:pt x="1100138" y="3414713"/>
                </a:lnTo>
                <a:lnTo>
                  <a:pt x="976313" y="3348038"/>
                </a:lnTo>
                <a:lnTo>
                  <a:pt x="900113" y="3267075"/>
                </a:lnTo>
                <a:lnTo>
                  <a:pt x="881063" y="3128963"/>
                </a:lnTo>
                <a:lnTo>
                  <a:pt x="923925" y="3028950"/>
                </a:lnTo>
                <a:lnTo>
                  <a:pt x="990600" y="2952750"/>
                </a:lnTo>
                <a:lnTo>
                  <a:pt x="1057275" y="2867025"/>
                </a:lnTo>
                <a:lnTo>
                  <a:pt x="1076326" y="2752726"/>
                </a:lnTo>
                <a:lnTo>
                  <a:pt x="981075" y="2566988"/>
                </a:lnTo>
                <a:lnTo>
                  <a:pt x="862013" y="2528888"/>
                </a:lnTo>
                <a:lnTo>
                  <a:pt x="714375" y="2505075"/>
                </a:lnTo>
                <a:lnTo>
                  <a:pt x="4763" y="2500313"/>
                </a:lnTo>
                <a:cubicBezTo>
                  <a:pt x="3175" y="1789113"/>
                  <a:pt x="1588" y="1077913"/>
                  <a:pt x="0" y="366713"/>
                </a:cubicBezTo>
                <a:lnTo>
                  <a:pt x="23813" y="247650"/>
                </a:lnTo>
                <a:lnTo>
                  <a:pt x="76200" y="176213"/>
                </a:lnTo>
                <a:lnTo>
                  <a:pt x="180975" y="95250"/>
                </a:lnTo>
                <a:lnTo>
                  <a:pt x="242888" y="42863"/>
                </a:lnTo>
                <a:lnTo>
                  <a:pt x="361950" y="0"/>
                </a:lnTo>
                <a:close/>
              </a:path>
            </a:pathLst>
          </a:custGeom>
          <a:solidFill>
            <a:schemeClr val="bg1">
              <a:lumMod val="65000"/>
              <a:alpha val="74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1" name="צורה חופשית 20"/>
          <p:cNvSpPr/>
          <p:nvPr/>
        </p:nvSpPr>
        <p:spPr>
          <a:xfrm>
            <a:off x="308199" y="932492"/>
            <a:ext cx="992810" cy="729123"/>
          </a:xfrm>
          <a:custGeom>
            <a:avLst/>
            <a:gdLst>
              <a:gd name="connsiteX0" fmla="*/ 4762 w 3438525"/>
              <a:gd name="connsiteY0" fmla="*/ 4762 h 2505075"/>
              <a:gd name="connsiteX1" fmla="*/ 785812 w 3438525"/>
              <a:gd name="connsiteY1" fmla="*/ 4762 h 2505075"/>
              <a:gd name="connsiteX2" fmla="*/ 919162 w 3438525"/>
              <a:gd name="connsiteY2" fmla="*/ 33337 h 2505075"/>
              <a:gd name="connsiteX3" fmla="*/ 1014412 w 3438525"/>
              <a:gd name="connsiteY3" fmla="*/ 104775 h 2505075"/>
              <a:gd name="connsiteX4" fmla="*/ 1095375 w 3438525"/>
              <a:gd name="connsiteY4" fmla="*/ 209550 h 2505075"/>
              <a:gd name="connsiteX5" fmla="*/ 1100137 w 3438525"/>
              <a:gd name="connsiteY5" fmla="*/ 319087 h 2505075"/>
              <a:gd name="connsiteX6" fmla="*/ 1066800 w 3438525"/>
              <a:gd name="connsiteY6" fmla="*/ 390525 h 2505075"/>
              <a:gd name="connsiteX7" fmla="*/ 900112 w 3438525"/>
              <a:gd name="connsiteY7" fmla="*/ 595312 h 2505075"/>
              <a:gd name="connsiteX8" fmla="*/ 885825 w 3438525"/>
              <a:gd name="connsiteY8" fmla="*/ 690562 h 2505075"/>
              <a:gd name="connsiteX9" fmla="*/ 919162 w 3438525"/>
              <a:gd name="connsiteY9" fmla="*/ 776287 h 2505075"/>
              <a:gd name="connsiteX10" fmla="*/ 957262 w 3438525"/>
              <a:gd name="connsiteY10" fmla="*/ 833437 h 2505075"/>
              <a:gd name="connsiteX11" fmla="*/ 1033462 w 3438525"/>
              <a:gd name="connsiteY11" fmla="*/ 881062 h 2505075"/>
              <a:gd name="connsiteX12" fmla="*/ 1114425 w 3438525"/>
              <a:gd name="connsiteY12" fmla="*/ 923925 h 2505075"/>
              <a:gd name="connsiteX13" fmla="*/ 1262062 w 3438525"/>
              <a:gd name="connsiteY13" fmla="*/ 942975 h 2505075"/>
              <a:gd name="connsiteX14" fmla="*/ 1428750 w 3438525"/>
              <a:gd name="connsiteY14" fmla="*/ 914400 h 2505075"/>
              <a:gd name="connsiteX15" fmla="*/ 1557337 w 3438525"/>
              <a:gd name="connsiteY15" fmla="*/ 819150 h 2505075"/>
              <a:gd name="connsiteX16" fmla="*/ 1628775 w 3438525"/>
              <a:gd name="connsiteY16" fmla="*/ 671512 h 2505075"/>
              <a:gd name="connsiteX17" fmla="*/ 1524000 w 3438525"/>
              <a:gd name="connsiteY17" fmla="*/ 485775 h 2505075"/>
              <a:gd name="connsiteX18" fmla="*/ 1443037 w 3438525"/>
              <a:gd name="connsiteY18" fmla="*/ 390525 h 2505075"/>
              <a:gd name="connsiteX19" fmla="*/ 1404937 w 3438525"/>
              <a:gd name="connsiteY19" fmla="*/ 233362 h 2505075"/>
              <a:gd name="connsiteX20" fmla="*/ 1414462 w 3438525"/>
              <a:gd name="connsiteY20" fmla="*/ 171450 h 2505075"/>
              <a:gd name="connsiteX21" fmla="*/ 1485900 w 3438525"/>
              <a:gd name="connsiteY21" fmla="*/ 95250 h 2505075"/>
              <a:gd name="connsiteX22" fmla="*/ 1595437 w 3438525"/>
              <a:gd name="connsiteY22" fmla="*/ 38100 h 2505075"/>
              <a:gd name="connsiteX23" fmla="*/ 1690687 w 3438525"/>
              <a:gd name="connsiteY23" fmla="*/ 9525 h 2505075"/>
              <a:gd name="connsiteX24" fmla="*/ 2509837 w 3438525"/>
              <a:gd name="connsiteY24" fmla="*/ 0 h 2505075"/>
              <a:gd name="connsiteX25" fmla="*/ 2495550 w 3438525"/>
              <a:gd name="connsiteY25" fmla="*/ 781050 h 2505075"/>
              <a:gd name="connsiteX26" fmla="*/ 2519362 w 3438525"/>
              <a:gd name="connsiteY26" fmla="*/ 895350 h 2505075"/>
              <a:gd name="connsiteX27" fmla="*/ 2571750 w 3438525"/>
              <a:gd name="connsiteY27" fmla="*/ 976312 h 2505075"/>
              <a:gd name="connsiteX28" fmla="*/ 2695575 w 3438525"/>
              <a:gd name="connsiteY28" fmla="*/ 1090612 h 2505075"/>
              <a:gd name="connsiteX29" fmla="*/ 2790825 w 3438525"/>
              <a:gd name="connsiteY29" fmla="*/ 1100137 h 2505075"/>
              <a:gd name="connsiteX30" fmla="*/ 2862262 w 3438525"/>
              <a:gd name="connsiteY30" fmla="*/ 1076325 h 2505075"/>
              <a:gd name="connsiteX31" fmla="*/ 3090862 w 3438525"/>
              <a:gd name="connsiteY31" fmla="*/ 900112 h 2505075"/>
              <a:gd name="connsiteX32" fmla="*/ 3186112 w 3438525"/>
              <a:gd name="connsiteY32" fmla="*/ 885825 h 2505075"/>
              <a:gd name="connsiteX33" fmla="*/ 3324225 w 3438525"/>
              <a:gd name="connsiteY33" fmla="*/ 933450 h 2505075"/>
              <a:gd name="connsiteX34" fmla="*/ 3348037 w 3438525"/>
              <a:gd name="connsiteY34" fmla="*/ 981075 h 2505075"/>
              <a:gd name="connsiteX35" fmla="*/ 3414712 w 3438525"/>
              <a:gd name="connsiteY35" fmla="*/ 1119187 h 2505075"/>
              <a:gd name="connsiteX36" fmla="*/ 3438525 w 3438525"/>
              <a:gd name="connsiteY36" fmla="*/ 1338262 h 2505075"/>
              <a:gd name="connsiteX37" fmla="*/ 3357562 w 3438525"/>
              <a:gd name="connsiteY37" fmla="*/ 1509712 h 2505075"/>
              <a:gd name="connsiteX38" fmla="*/ 3286125 w 3438525"/>
              <a:gd name="connsiteY38" fmla="*/ 1585912 h 2505075"/>
              <a:gd name="connsiteX39" fmla="*/ 3176587 w 3438525"/>
              <a:gd name="connsiteY39" fmla="*/ 1628775 h 2505075"/>
              <a:gd name="connsiteX40" fmla="*/ 3019425 w 3438525"/>
              <a:gd name="connsiteY40" fmla="*/ 1581150 h 2505075"/>
              <a:gd name="connsiteX41" fmla="*/ 2871787 w 3438525"/>
              <a:gd name="connsiteY41" fmla="*/ 1447800 h 2505075"/>
              <a:gd name="connsiteX42" fmla="*/ 2800350 w 3438525"/>
              <a:gd name="connsiteY42" fmla="*/ 1409700 h 2505075"/>
              <a:gd name="connsiteX43" fmla="*/ 2662237 w 3438525"/>
              <a:gd name="connsiteY43" fmla="*/ 1433512 h 2505075"/>
              <a:gd name="connsiteX44" fmla="*/ 2566987 w 3438525"/>
              <a:gd name="connsiteY44" fmla="*/ 1504950 h 2505075"/>
              <a:gd name="connsiteX45" fmla="*/ 2538412 w 3438525"/>
              <a:gd name="connsiteY45" fmla="*/ 1590675 h 2505075"/>
              <a:gd name="connsiteX46" fmla="*/ 2500312 w 3438525"/>
              <a:gd name="connsiteY46" fmla="*/ 1671637 h 2505075"/>
              <a:gd name="connsiteX47" fmla="*/ 2495550 w 3438525"/>
              <a:gd name="connsiteY47" fmla="*/ 2505075 h 2505075"/>
              <a:gd name="connsiteX48" fmla="*/ 366712 w 3438525"/>
              <a:gd name="connsiteY48" fmla="*/ 2505075 h 2505075"/>
              <a:gd name="connsiteX49" fmla="*/ 257175 w 3438525"/>
              <a:gd name="connsiteY49" fmla="*/ 2476500 h 2505075"/>
              <a:gd name="connsiteX50" fmla="*/ 133350 w 3438525"/>
              <a:gd name="connsiteY50" fmla="*/ 2390775 h 2505075"/>
              <a:gd name="connsiteX51" fmla="*/ 47625 w 3438525"/>
              <a:gd name="connsiteY51" fmla="*/ 2276475 h 2505075"/>
              <a:gd name="connsiteX52" fmla="*/ 14287 w 3438525"/>
              <a:gd name="connsiteY52" fmla="*/ 2214562 h 2505075"/>
              <a:gd name="connsiteX53" fmla="*/ 0 w 3438525"/>
              <a:gd name="connsiteY53" fmla="*/ 2109787 h 2505075"/>
              <a:gd name="connsiteX54" fmla="*/ 4762 w 3438525"/>
              <a:gd name="connsiteY54" fmla="*/ 4762 h 2505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438525" h="2505075">
                <a:moveTo>
                  <a:pt x="4762" y="4762"/>
                </a:moveTo>
                <a:lnTo>
                  <a:pt x="785812" y="4762"/>
                </a:lnTo>
                <a:lnTo>
                  <a:pt x="919162" y="33337"/>
                </a:lnTo>
                <a:lnTo>
                  <a:pt x="1014412" y="104775"/>
                </a:lnTo>
                <a:lnTo>
                  <a:pt x="1095375" y="209550"/>
                </a:lnTo>
                <a:lnTo>
                  <a:pt x="1100137" y="319087"/>
                </a:lnTo>
                <a:lnTo>
                  <a:pt x="1066800" y="390525"/>
                </a:lnTo>
                <a:lnTo>
                  <a:pt x="900112" y="595312"/>
                </a:lnTo>
                <a:lnTo>
                  <a:pt x="885825" y="690562"/>
                </a:lnTo>
                <a:lnTo>
                  <a:pt x="919162" y="776287"/>
                </a:lnTo>
                <a:lnTo>
                  <a:pt x="957262" y="833437"/>
                </a:lnTo>
                <a:lnTo>
                  <a:pt x="1033462" y="881062"/>
                </a:lnTo>
                <a:lnTo>
                  <a:pt x="1114425" y="923925"/>
                </a:lnTo>
                <a:lnTo>
                  <a:pt x="1262062" y="942975"/>
                </a:lnTo>
                <a:lnTo>
                  <a:pt x="1428750" y="914400"/>
                </a:lnTo>
                <a:lnTo>
                  <a:pt x="1557337" y="819150"/>
                </a:lnTo>
                <a:lnTo>
                  <a:pt x="1628775" y="671512"/>
                </a:lnTo>
                <a:lnTo>
                  <a:pt x="1524000" y="485775"/>
                </a:lnTo>
                <a:lnTo>
                  <a:pt x="1443037" y="390525"/>
                </a:lnTo>
                <a:lnTo>
                  <a:pt x="1404937" y="233362"/>
                </a:lnTo>
                <a:lnTo>
                  <a:pt x="1414462" y="171450"/>
                </a:lnTo>
                <a:lnTo>
                  <a:pt x="1485900" y="95250"/>
                </a:lnTo>
                <a:lnTo>
                  <a:pt x="1595437" y="38100"/>
                </a:lnTo>
                <a:lnTo>
                  <a:pt x="1690687" y="9525"/>
                </a:lnTo>
                <a:lnTo>
                  <a:pt x="2509837" y="0"/>
                </a:lnTo>
                <a:lnTo>
                  <a:pt x="2495550" y="781050"/>
                </a:lnTo>
                <a:lnTo>
                  <a:pt x="2519362" y="895350"/>
                </a:lnTo>
                <a:lnTo>
                  <a:pt x="2571750" y="976312"/>
                </a:lnTo>
                <a:lnTo>
                  <a:pt x="2695575" y="1090612"/>
                </a:lnTo>
                <a:lnTo>
                  <a:pt x="2790825" y="1100137"/>
                </a:lnTo>
                <a:lnTo>
                  <a:pt x="2862262" y="1076325"/>
                </a:lnTo>
                <a:lnTo>
                  <a:pt x="3090862" y="900112"/>
                </a:lnTo>
                <a:lnTo>
                  <a:pt x="3186112" y="885825"/>
                </a:lnTo>
                <a:lnTo>
                  <a:pt x="3324225" y="933450"/>
                </a:lnTo>
                <a:lnTo>
                  <a:pt x="3348037" y="981075"/>
                </a:lnTo>
                <a:lnTo>
                  <a:pt x="3414712" y="1119187"/>
                </a:lnTo>
                <a:lnTo>
                  <a:pt x="3438525" y="1338262"/>
                </a:lnTo>
                <a:lnTo>
                  <a:pt x="3357562" y="1509712"/>
                </a:lnTo>
                <a:lnTo>
                  <a:pt x="3286125" y="1585912"/>
                </a:lnTo>
                <a:lnTo>
                  <a:pt x="3176587" y="1628775"/>
                </a:lnTo>
                <a:lnTo>
                  <a:pt x="3019425" y="1581150"/>
                </a:lnTo>
                <a:lnTo>
                  <a:pt x="2871787" y="1447800"/>
                </a:lnTo>
                <a:lnTo>
                  <a:pt x="2800350" y="1409700"/>
                </a:lnTo>
                <a:lnTo>
                  <a:pt x="2662237" y="1433512"/>
                </a:lnTo>
                <a:lnTo>
                  <a:pt x="2566987" y="1504950"/>
                </a:lnTo>
                <a:lnTo>
                  <a:pt x="2538412" y="1590675"/>
                </a:lnTo>
                <a:lnTo>
                  <a:pt x="2500312" y="1671637"/>
                </a:lnTo>
                <a:cubicBezTo>
                  <a:pt x="2498725" y="1949450"/>
                  <a:pt x="2497137" y="2227262"/>
                  <a:pt x="2495550" y="2505075"/>
                </a:cubicBezTo>
                <a:lnTo>
                  <a:pt x="366712" y="2505075"/>
                </a:lnTo>
                <a:lnTo>
                  <a:pt x="257175" y="2476500"/>
                </a:lnTo>
                <a:lnTo>
                  <a:pt x="133350" y="2390775"/>
                </a:lnTo>
                <a:lnTo>
                  <a:pt x="47625" y="2276475"/>
                </a:lnTo>
                <a:lnTo>
                  <a:pt x="14287" y="2214562"/>
                </a:lnTo>
                <a:lnTo>
                  <a:pt x="0" y="2109787"/>
                </a:lnTo>
                <a:cubicBezTo>
                  <a:pt x="1587" y="1408112"/>
                  <a:pt x="3175" y="706437"/>
                  <a:pt x="4762" y="4762"/>
                </a:cubicBezTo>
                <a:close/>
              </a:path>
            </a:pathLst>
          </a:custGeom>
          <a:solidFill>
            <a:schemeClr val="tx1">
              <a:alpha val="69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2" name="צורה חופשית 21"/>
          <p:cNvSpPr/>
          <p:nvPr/>
        </p:nvSpPr>
        <p:spPr>
          <a:xfrm>
            <a:off x="1027797" y="662189"/>
            <a:ext cx="721918" cy="999426"/>
          </a:xfrm>
          <a:custGeom>
            <a:avLst/>
            <a:gdLst>
              <a:gd name="connsiteX0" fmla="*/ 0 w 2500312"/>
              <a:gd name="connsiteY0" fmla="*/ 933450 h 3433762"/>
              <a:gd name="connsiteX1" fmla="*/ 785812 w 2500312"/>
              <a:gd name="connsiteY1" fmla="*/ 938212 h 3433762"/>
              <a:gd name="connsiteX2" fmla="*/ 890587 w 2500312"/>
              <a:gd name="connsiteY2" fmla="*/ 904875 h 3433762"/>
              <a:gd name="connsiteX3" fmla="*/ 1004887 w 2500312"/>
              <a:gd name="connsiteY3" fmla="*/ 842962 h 3433762"/>
              <a:gd name="connsiteX4" fmla="*/ 1076325 w 2500312"/>
              <a:gd name="connsiteY4" fmla="*/ 747712 h 3433762"/>
              <a:gd name="connsiteX5" fmla="*/ 1100137 w 2500312"/>
              <a:gd name="connsiteY5" fmla="*/ 647700 h 3433762"/>
              <a:gd name="connsiteX6" fmla="*/ 1062037 w 2500312"/>
              <a:gd name="connsiteY6" fmla="*/ 533400 h 3433762"/>
              <a:gd name="connsiteX7" fmla="*/ 942975 w 2500312"/>
              <a:gd name="connsiteY7" fmla="*/ 395287 h 3433762"/>
              <a:gd name="connsiteX8" fmla="*/ 866775 w 2500312"/>
              <a:gd name="connsiteY8" fmla="*/ 257175 h 3433762"/>
              <a:gd name="connsiteX9" fmla="*/ 938212 w 2500312"/>
              <a:gd name="connsiteY9" fmla="*/ 133350 h 3433762"/>
              <a:gd name="connsiteX10" fmla="*/ 1038225 w 2500312"/>
              <a:gd name="connsiteY10" fmla="*/ 57150 h 3433762"/>
              <a:gd name="connsiteX11" fmla="*/ 1147762 w 2500312"/>
              <a:gd name="connsiteY11" fmla="*/ 14287 h 3433762"/>
              <a:gd name="connsiteX12" fmla="*/ 1281112 w 2500312"/>
              <a:gd name="connsiteY12" fmla="*/ 0 h 3433762"/>
              <a:gd name="connsiteX13" fmla="*/ 1390650 w 2500312"/>
              <a:gd name="connsiteY13" fmla="*/ 19050 h 3433762"/>
              <a:gd name="connsiteX14" fmla="*/ 1504950 w 2500312"/>
              <a:gd name="connsiteY14" fmla="*/ 80962 h 3433762"/>
              <a:gd name="connsiteX15" fmla="*/ 1571625 w 2500312"/>
              <a:gd name="connsiteY15" fmla="*/ 142875 h 3433762"/>
              <a:gd name="connsiteX16" fmla="*/ 1600200 w 2500312"/>
              <a:gd name="connsiteY16" fmla="*/ 214312 h 3433762"/>
              <a:gd name="connsiteX17" fmla="*/ 1609725 w 2500312"/>
              <a:gd name="connsiteY17" fmla="*/ 328612 h 3433762"/>
              <a:gd name="connsiteX18" fmla="*/ 1533525 w 2500312"/>
              <a:gd name="connsiteY18" fmla="*/ 442912 h 3433762"/>
              <a:gd name="connsiteX19" fmla="*/ 1471612 w 2500312"/>
              <a:gd name="connsiteY19" fmla="*/ 533400 h 3433762"/>
              <a:gd name="connsiteX20" fmla="*/ 1414462 w 2500312"/>
              <a:gd name="connsiteY20" fmla="*/ 614362 h 3433762"/>
              <a:gd name="connsiteX21" fmla="*/ 1414462 w 2500312"/>
              <a:gd name="connsiteY21" fmla="*/ 752475 h 3433762"/>
              <a:gd name="connsiteX22" fmla="*/ 1490662 w 2500312"/>
              <a:gd name="connsiteY22" fmla="*/ 842962 h 3433762"/>
              <a:gd name="connsiteX23" fmla="*/ 1585912 w 2500312"/>
              <a:gd name="connsiteY23" fmla="*/ 900112 h 3433762"/>
              <a:gd name="connsiteX24" fmla="*/ 1714500 w 2500312"/>
              <a:gd name="connsiteY24" fmla="*/ 933450 h 3433762"/>
              <a:gd name="connsiteX25" fmla="*/ 2500312 w 2500312"/>
              <a:gd name="connsiteY25" fmla="*/ 933450 h 3433762"/>
              <a:gd name="connsiteX26" fmla="*/ 2500312 w 2500312"/>
              <a:gd name="connsiteY26" fmla="*/ 3043237 h 3433762"/>
              <a:gd name="connsiteX27" fmla="*/ 2471737 w 2500312"/>
              <a:gd name="connsiteY27" fmla="*/ 3171825 h 3433762"/>
              <a:gd name="connsiteX28" fmla="*/ 2428875 w 2500312"/>
              <a:gd name="connsiteY28" fmla="*/ 3267075 h 3433762"/>
              <a:gd name="connsiteX29" fmla="*/ 2371725 w 2500312"/>
              <a:gd name="connsiteY29" fmla="*/ 3324225 h 3433762"/>
              <a:gd name="connsiteX30" fmla="*/ 2305050 w 2500312"/>
              <a:gd name="connsiteY30" fmla="*/ 3371850 h 3433762"/>
              <a:gd name="connsiteX31" fmla="*/ 2219325 w 2500312"/>
              <a:gd name="connsiteY31" fmla="*/ 3414712 h 3433762"/>
              <a:gd name="connsiteX32" fmla="*/ 2143125 w 2500312"/>
              <a:gd name="connsiteY32" fmla="*/ 3433762 h 3433762"/>
              <a:gd name="connsiteX33" fmla="*/ 4762 w 2500312"/>
              <a:gd name="connsiteY33" fmla="*/ 3433762 h 3433762"/>
              <a:gd name="connsiteX34" fmla="*/ 4762 w 2500312"/>
              <a:gd name="connsiteY34" fmla="*/ 2643187 h 3433762"/>
              <a:gd name="connsiteX35" fmla="*/ 71437 w 2500312"/>
              <a:gd name="connsiteY35" fmla="*/ 2447925 h 3433762"/>
              <a:gd name="connsiteX36" fmla="*/ 228600 w 2500312"/>
              <a:gd name="connsiteY36" fmla="*/ 2343150 h 3433762"/>
              <a:gd name="connsiteX37" fmla="*/ 352425 w 2500312"/>
              <a:gd name="connsiteY37" fmla="*/ 2343150 h 3433762"/>
              <a:gd name="connsiteX38" fmla="*/ 400050 w 2500312"/>
              <a:gd name="connsiteY38" fmla="*/ 2390775 h 3433762"/>
              <a:gd name="connsiteX39" fmla="*/ 461962 w 2500312"/>
              <a:gd name="connsiteY39" fmla="*/ 2433637 h 3433762"/>
              <a:gd name="connsiteX40" fmla="*/ 523875 w 2500312"/>
              <a:gd name="connsiteY40" fmla="*/ 2500312 h 3433762"/>
              <a:gd name="connsiteX41" fmla="*/ 652462 w 2500312"/>
              <a:gd name="connsiteY41" fmla="*/ 2543175 h 3433762"/>
              <a:gd name="connsiteX42" fmla="*/ 742950 w 2500312"/>
              <a:gd name="connsiteY42" fmla="*/ 2533650 h 3433762"/>
              <a:gd name="connsiteX43" fmla="*/ 857250 w 2500312"/>
              <a:gd name="connsiteY43" fmla="*/ 2447925 h 3433762"/>
              <a:gd name="connsiteX44" fmla="*/ 909637 w 2500312"/>
              <a:gd name="connsiteY44" fmla="*/ 2362200 h 3433762"/>
              <a:gd name="connsiteX45" fmla="*/ 942975 w 2500312"/>
              <a:gd name="connsiteY45" fmla="*/ 2233612 h 3433762"/>
              <a:gd name="connsiteX46" fmla="*/ 900112 w 2500312"/>
              <a:gd name="connsiteY46" fmla="*/ 1981200 h 3433762"/>
              <a:gd name="connsiteX47" fmla="*/ 809625 w 2500312"/>
              <a:gd name="connsiteY47" fmla="*/ 1890712 h 3433762"/>
              <a:gd name="connsiteX48" fmla="*/ 738187 w 2500312"/>
              <a:gd name="connsiteY48" fmla="*/ 1847850 h 3433762"/>
              <a:gd name="connsiteX49" fmla="*/ 704850 w 2500312"/>
              <a:gd name="connsiteY49" fmla="*/ 1828800 h 3433762"/>
              <a:gd name="connsiteX50" fmla="*/ 595312 w 2500312"/>
              <a:gd name="connsiteY50" fmla="*/ 1843087 h 3433762"/>
              <a:gd name="connsiteX51" fmla="*/ 533400 w 2500312"/>
              <a:gd name="connsiteY51" fmla="*/ 1881187 h 3433762"/>
              <a:gd name="connsiteX52" fmla="*/ 457200 w 2500312"/>
              <a:gd name="connsiteY52" fmla="*/ 1928812 h 3433762"/>
              <a:gd name="connsiteX53" fmla="*/ 319087 w 2500312"/>
              <a:gd name="connsiteY53" fmla="*/ 2019300 h 3433762"/>
              <a:gd name="connsiteX54" fmla="*/ 247650 w 2500312"/>
              <a:gd name="connsiteY54" fmla="*/ 2033587 h 3433762"/>
              <a:gd name="connsiteX55" fmla="*/ 176212 w 2500312"/>
              <a:gd name="connsiteY55" fmla="*/ 2000250 h 3433762"/>
              <a:gd name="connsiteX56" fmla="*/ 109537 w 2500312"/>
              <a:gd name="connsiteY56" fmla="*/ 1952625 h 3433762"/>
              <a:gd name="connsiteX57" fmla="*/ 47625 w 2500312"/>
              <a:gd name="connsiteY57" fmla="*/ 1881187 h 3433762"/>
              <a:gd name="connsiteX58" fmla="*/ 0 w 2500312"/>
              <a:gd name="connsiteY58" fmla="*/ 1714500 h 3433762"/>
              <a:gd name="connsiteX59" fmla="*/ 0 w 2500312"/>
              <a:gd name="connsiteY59" fmla="*/ 933450 h 3433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2500312" h="3433762">
                <a:moveTo>
                  <a:pt x="0" y="933450"/>
                </a:moveTo>
                <a:lnTo>
                  <a:pt x="785812" y="938212"/>
                </a:lnTo>
                <a:lnTo>
                  <a:pt x="890587" y="904875"/>
                </a:lnTo>
                <a:lnTo>
                  <a:pt x="1004887" y="842962"/>
                </a:lnTo>
                <a:lnTo>
                  <a:pt x="1076325" y="747712"/>
                </a:lnTo>
                <a:lnTo>
                  <a:pt x="1100137" y="647700"/>
                </a:lnTo>
                <a:lnTo>
                  <a:pt x="1062037" y="533400"/>
                </a:lnTo>
                <a:lnTo>
                  <a:pt x="942975" y="395287"/>
                </a:lnTo>
                <a:lnTo>
                  <a:pt x="866775" y="257175"/>
                </a:lnTo>
                <a:lnTo>
                  <a:pt x="938212" y="133350"/>
                </a:lnTo>
                <a:lnTo>
                  <a:pt x="1038225" y="57150"/>
                </a:lnTo>
                <a:lnTo>
                  <a:pt x="1147762" y="14287"/>
                </a:lnTo>
                <a:lnTo>
                  <a:pt x="1281112" y="0"/>
                </a:lnTo>
                <a:lnTo>
                  <a:pt x="1390650" y="19050"/>
                </a:lnTo>
                <a:lnTo>
                  <a:pt x="1504950" y="80962"/>
                </a:lnTo>
                <a:lnTo>
                  <a:pt x="1571625" y="142875"/>
                </a:lnTo>
                <a:lnTo>
                  <a:pt x="1600200" y="214312"/>
                </a:lnTo>
                <a:lnTo>
                  <a:pt x="1609725" y="328612"/>
                </a:lnTo>
                <a:lnTo>
                  <a:pt x="1533525" y="442912"/>
                </a:lnTo>
                <a:lnTo>
                  <a:pt x="1471612" y="533400"/>
                </a:lnTo>
                <a:lnTo>
                  <a:pt x="1414462" y="614362"/>
                </a:lnTo>
                <a:lnTo>
                  <a:pt x="1414462" y="752475"/>
                </a:lnTo>
                <a:lnTo>
                  <a:pt x="1490662" y="842962"/>
                </a:lnTo>
                <a:lnTo>
                  <a:pt x="1585912" y="900112"/>
                </a:lnTo>
                <a:lnTo>
                  <a:pt x="1714500" y="933450"/>
                </a:lnTo>
                <a:lnTo>
                  <a:pt x="2500312" y="933450"/>
                </a:lnTo>
                <a:lnTo>
                  <a:pt x="2500312" y="3043237"/>
                </a:lnTo>
                <a:lnTo>
                  <a:pt x="2471737" y="3171825"/>
                </a:lnTo>
                <a:lnTo>
                  <a:pt x="2428875" y="3267075"/>
                </a:lnTo>
                <a:lnTo>
                  <a:pt x="2371725" y="3324225"/>
                </a:lnTo>
                <a:lnTo>
                  <a:pt x="2305050" y="3371850"/>
                </a:lnTo>
                <a:lnTo>
                  <a:pt x="2219325" y="3414712"/>
                </a:lnTo>
                <a:lnTo>
                  <a:pt x="2143125" y="3433762"/>
                </a:lnTo>
                <a:lnTo>
                  <a:pt x="4762" y="3433762"/>
                </a:lnTo>
                <a:lnTo>
                  <a:pt x="4762" y="2643187"/>
                </a:lnTo>
                <a:lnTo>
                  <a:pt x="71437" y="2447925"/>
                </a:lnTo>
                <a:lnTo>
                  <a:pt x="228600" y="2343150"/>
                </a:lnTo>
                <a:lnTo>
                  <a:pt x="352425" y="2343150"/>
                </a:lnTo>
                <a:lnTo>
                  <a:pt x="400050" y="2390775"/>
                </a:lnTo>
                <a:lnTo>
                  <a:pt x="461962" y="2433637"/>
                </a:lnTo>
                <a:lnTo>
                  <a:pt x="523875" y="2500312"/>
                </a:lnTo>
                <a:lnTo>
                  <a:pt x="652462" y="2543175"/>
                </a:lnTo>
                <a:lnTo>
                  <a:pt x="742950" y="2533650"/>
                </a:lnTo>
                <a:lnTo>
                  <a:pt x="857250" y="2447925"/>
                </a:lnTo>
                <a:lnTo>
                  <a:pt x="909637" y="2362200"/>
                </a:lnTo>
                <a:lnTo>
                  <a:pt x="942975" y="2233612"/>
                </a:lnTo>
                <a:lnTo>
                  <a:pt x="900112" y="1981200"/>
                </a:lnTo>
                <a:lnTo>
                  <a:pt x="809625" y="1890712"/>
                </a:lnTo>
                <a:lnTo>
                  <a:pt x="738187" y="1847850"/>
                </a:lnTo>
                <a:lnTo>
                  <a:pt x="704850" y="1828800"/>
                </a:lnTo>
                <a:lnTo>
                  <a:pt x="595312" y="1843087"/>
                </a:lnTo>
                <a:lnTo>
                  <a:pt x="533400" y="1881187"/>
                </a:lnTo>
                <a:lnTo>
                  <a:pt x="457200" y="1928812"/>
                </a:lnTo>
                <a:lnTo>
                  <a:pt x="319087" y="2019300"/>
                </a:lnTo>
                <a:lnTo>
                  <a:pt x="247650" y="2033587"/>
                </a:lnTo>
                <a:lnTo>
                  <a:pt x="176212" y="2000250"/>
                </a:lnTo>
                <a:lnTo>
                  <a:pt x="109537" y="1952625"/>
                </a:lnTo>
                <a:lnTo>
                  <a:pt x="47625" y="1881187"/>
                </a:lnTo>
                <a:lnTo>
                  <a:pt x="0" y="1714500"/>
                </a:lnTo>
                <a:lnTo>
                  <a:pt x="0" y="933450"/>
                </a:lnTo>
                <a:close/>
              </a:path>
            </a:pathLst>
          </a:custGeom>
          <a:solidFill>
            <a:schemeClr val="bg1">
              <a:lumMod val="65000"/>
              <a:alpha val="74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3" name="מלבן 22"/>
          <p:cNvSpPr/>
          <p:nvPr/>
        </p:nvSpPr>
        <p:spPr>
          <a:xfrm>
            <a:off x="417144" y="1213833"/>
            <a:ext cx="503664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1100" cap="all" dirty="0" smtClean="0">
                <a:ln w="9000" cmpd="sng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מאגרי</a:t>
            </a:r>
          </a:p>
          <a:p>
            <a:pPr algn="ctr"/>
            <a:r>
              <a:rPr lang="he-IL" sz="1100" cap="all" dirty="0" smtClean="0">
                <a:ln w="9000" cmpd="sng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מידע</a:t>
            </a:r>
            <a:endParaRPr lang="he-IL" sz="1100" cap="all" dirty="0">
              <a:ln w="9000" cmpd="sng">
                <a:solidFill>
                  <a:schemeClr val="accent1">
                    <a:lumMod val="40000"/>
                    <a:lumOff val="60000"/>
                  </a:schemeClr>
                </a:solidFill>
                <a:prstDash val="solid"/>
              </a:ln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7362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9"/>
          <p:cNvSpPr/>
          <p:nvPr/>
        </p:nvSpPr>
        <p:spPr>
          <a:xfrm>
            <a:off x="1755045" y="235398"/>
            <a:ext cx="101092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chemeClr val="accent2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שיתוף הציבור בקבלת החלטות</a:t>
            </a:r>
            <a:endParaRPr lang="he-IL" sz="3600" b="1" dirty="0">
              <a:solidFill>
                <a:schemeClr val="accent2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08199" y="1219876"/>
            <a:ext cx="11734800" cy="37856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הנגשת תקנות לעיון </a:t>
            </a: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הציבור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מיסוד 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תחום שיתוף ציבור </a:t>
            </a: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בממשלה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מכרז מרכזי </a:t>
            </a: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בנושא תהליכי 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שיתוף </a:t>
            </a: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בעבודת משרדי 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הממשלה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מפגשים להטמעת שיתוף </a:t>
            </a: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בממשלה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מדריך שיתוף ציבור </a:t>
            </a: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ממשלתי</a:t>
            </a:r>
            <a:endParaRPr lang="he-IL" sz="32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9" name="צורה חופשית 18"/>
          <p:cNvSpPr/>
          <p:nvPr/>
        </p:nvSpPr>
        <p:spPr>
          <a:xfrm>
            <a:off x="761489" y="213021"/>
            <a:ext cx="988226" cy="731896"/>
          </a:xfrm>
          <a:custGeom>
            <a:avLst/>
            <a:gdLst>
              <a:gd name="connsiteX0" fmla="*/ 933450 w 3422650"/>
              <a:gd name="connsiteY0" fmla="*/ 6350 h 2514600"/>
              <a:gd name="connsiteX1" fmla="*/ 920750 w 3422650"/>
              <a:gd name="connsiteY1" fmla="*/ 774700 h 2514600"/>
              <a:gd name="connsiteX2" fmla="*/ 914400 w 3422650"/>
              <a:gd name="connsiteY2" fmla="*/ 850900 h 2514600"/>
              <a:gd name="connsiteX3" fmla="*/ 889000 w 3422650"/>
              <a:gd name="connsiteY3" fmla="*/ 946150 h 2514600"/>
              <a:gd name="connsiteX4" fmla="*/ 838200 w 3422650"/>
              <a:gd name="connsiteY4" fmla="*/ 1009650 h 2514600"/>
              <a:gd name="connsiteX5" fmla="*/ 793750 w 3422650"/>
              <a:gd name="connsiteY5" fmla="*/ 1054100 h 2514600"/>
              <a:gd name="connsiteX6" fmla="*/ 666750 w 3422650"/>
              <a:gd name="connsiteY6" fmla="*/ 1104900 h 2514600"/>
              <a:gd name="connsiteX7" fmla="*/ 558800 w 3422650"/>
              <a:gd name="connsiteY7" fmla="*/ 1092200 h 2514600"/>
              <a:gd name="connsiteX8" fmla="*/ 476250 w 3422650"/>
              <a:gd name="connsiteY8" fmla="*/ 1035050 h 2514600"/>
              <a:gd name="connsiteX9" fmla="*/ 361950 w 3422650"/>
              <a:gd name="connsiteY9" fmla="*/ 920750 h 2514600"/>
              <a:gd name="connsiteX10" fmla="*/ 304800 w 3422650"/>
              <a:gd name="connsiteY10" fmla="*/ 895350 h 2514600"/>
              <a:gd name="connsiteX11" fmla="*/ 260350 w 3422650"/>
              <a:gd name="connsiteY11" fmla="*/ 889000 h 2514600"/>
              <a:gd name="connsiteX12" fmla="*/ 139700 w 3422650"/>
              <a:gd name="connsiteY12" fmla="*/ 927100 h 2514600"/>
              <a:gd name="connsiteX13" fmla="*/ 95250 w 3422650"/>
              <a:gd name="connsiteY13" fmla="*/ 965200 h 2514600"/>
              <a:gd name="connsiteX14" fmla="*/ 44450 w 3422650"/>
              <a:gd name="connsiteY14" fmla="*/ 1022350 h 2514600"/>
              <a:gd name="connsiteX15" fmla="*/ 19050 w 3422650"/>
              <a:gd name="connsiteY15" fmla="*/ 1092200 h 2514600"/>
              <a:gd name="connsiteX16" fmla="*/ 0 w 3422650"/>
              <a:gd name="connsiteY16" fmla="*/ 1187450 h 2514600"/>
              <a:gd name="connsiteX17" fmla="*/ 0 w 3422650"/>
              <a:gd name="connsiteY17" fmla="*/ 1320800 h 2514600"/>
              <a:gd name="connsiteX18" fmla="*/ 25400 w 3422650"/>
              <a:gd name="connsiteY18" fmla="*/ 1435100 h 2514600"/>
              <a:gd name="connsiteX19" fmla="*/ 69850 w 3422650"/>
              <a:gd name="connsiteY19" fmla="*/ 1517650 h 2514600"/>
              <a:gd name="connsiteX20" fmla="*/ 114300 w 3422650"/>
              <a:gd name="connsiteY20" fmla="*/ 1568450 h 2514600"/>
              <a:gd name="connsiteX21" fmla="*/ 215900 w 3422650"/>
              <a:gd name="connsiteY21" fmla="*/ 1612900 h 2514600"/>
              <a:gd name="connsiteX22" fmla="*/ 304800 w 3422650"/>
              <a:gd name="connsiteY22" fmla="*/ 1619250 h 2514600"/>
              <a:gd name="connsiteX23" fmla="*/ 400050 w 3422650"/>
              <a:gd name="connsiteY23" fmla="*/ 1574800 h 2514600"/>
              <a:gd name="connsiteX24" fmla="*/ 520700 w 3422650"/>
              <a:gd name="connsiteY24" fmla="*/ 1466850 h 2514600"/>
              <a:gd name="connsiteX25" fmla="*/ 622300 w 3422650"/>
              <a:gd name="connsiteY25" fmla="*/ 1403350 h 2514600"/>
              <a:gd name="connsiteX26" fmla="*/ 698500 w 3422650"/>
              <a:gd name="connsiteY26" fmla="*/ 1416050 h 2514600"/>
              <a:gd name="connsiteX27" fmla="*/ 800100 w 3422650"/>
              <a:gd name="connsiteY27" fmla="*/ 1466850 h 2514600"/>
              <a:gd name="connsiteX28" fmla="*/ 895350 w 3422650"/>
              <a:gd name="connsiteY28" fmla="*/ 1568450 h 2514600"/>
              <a:gd name="connsiteX29" fmla="*/ 927100 w 3422650"/>
              <a:gd name="connsiteY29" fmla="*/ 1720850 h 2514600"/>
              <a:gd name="connsiteX30" fmla="*/ 933450 w 3422650"/>
              <a:gd name="connsiteY30" fmla="*/ 2514600 h 2514600"/>
              <a:gd name="connsiteX31" fmla="*/ 1739900 w 3422650"/>
              <a:gd name="connsiteY31" fmla="*/ 2495550 h 2514600"/>
              <a:gd name="connsiteX32" fmla="*/ 1835150 w 3422650"/>
              <a:gd name="connsiteY32" fmla="*/ 2470150 h 2514600"/>
              <a:gd name="connsiteX33" fmla="*/ 1968500 w 3422650"/>
              <a:gd name="connsiteY33" fmla="*/ 2374900 h 2514600"/>
              <a:gd name="connsiteX34" fmla="*/ 2012950 w 3422650"/>
              <a:gd name="connsiteY34" fmla="*/ 2266950 h 2514600"/>
              <a:gd name="connsiteX35" fmla="*/ 2019300 w 3422650"/>
              <a:gd name="connsiteY35" fmla="*/ 2165350 h 2514600"/>
              <a:gd name="connsiteX36" fmla="*/ 1974850 w 3422650"/>
              <a:gd name="connsiteY36" fmla="*/ 2095500 h 2514600"/>
              <a:gd name="connsiteX37" fmla="*/ 1905000 w 3422650"/>
              <a:gd name="connsiteY37" fmla="*/ 2019300 h 2514600"/>
              <a:gd name="connsiteX38" fmla="*/ 1841500 w 3422650"/>
              <a:gd name="connsiteY38" fmla="*/ 1955800 h 2514600"/>
              <a:gd name="connsiteX39" fmla="*/ 1809750 w 3422650"/>
              <a:gd name="connsiteY39" fmla="*/ 1784350 h 2514600"/>
              <a:gd name="connsiteX40" fmla="*/ 1847850 w 3422650"/>
              <a:gd name="connsiteY40" fmla="*/ 1682750 h 2514600"/>
              <a:gd name="connsiteX41" fmla="*/ 1949450 w 3422650"/>
              <a:gd name="connsiteY41" fmla="*/ 1625600 h 2514600"/>
              <a:gd name="connsiteX42" fmla="*/ 2044700 w 3422650"/>
              <a:gd name="connsiteY42" fmla="*/ 1587500 h 2514600"/>
              <a:gd name="connsiteX43" fmla="*/ 2178050 w 3422650"/>
              <a:gd name="connsiteY43" fmla="*/ 1568450 h 2514600"/>
              <a:gd name="connsiteX44" fmla="*/ 2266950 w 3422650"/>
              <a:gd name="connsiteY44" fmla="*/ 1568450 h 2514600"/>
              <a:gd name="connsiteX45" fmla="*/ 2336800 w 3422650"/>
              <a:gd name="connsiteY45" fmla="*/ 1600200 h 2514600"/>
              <a:gd name="connsiteX46" fmla="*/ 2457450 w 3422650"/>
              <a:gd name="connsiteY46" fmla="*/ 1657350 h 2514600"/>
              <a:gd name="connsiteX47" fmla="*/ 2540000 w 3422650"/>
              <a:gd name="connsiteY47" fmla="*/ 1778000 h 2514600"/>
              <a:gd name="connsiteX48" fmla="*/ 2527300 w 3422650"/>
              <a:gd name="connsiteY48" fmla="*/ 1885950 h 2514600"/>
              <a:gd name="connsiteX49" fmla="*/ 2489200 w 3422650"/>
              <a:gd name="connsiteY49" fmla="*/ 1974850 h 2514600"/>
              <a:gd name="connsiteX50" fmla="*/ 2406650 w 3422650"/>
              <a:gd name="connsiteY50" fmla="*/ 2063750 h 2514600"/>
              <a:gd name="connsiteX51" fmla="*/ 2317750 w 3422650"/>
              <a:gd name="connsiteY51" fmla="*/ 2235200 h 2514600"/>
              <a:gd name="connsiteX52" fmla="*/ 2355850 w 3422650"/>
              <a:gd name="connsiteY52" fmla="*/ 2343150 h 2514600"/>
              <a:gd name="connsiteX53" fmla="*/ 2438400 w 3422650"/>
              <a:gd name="connsiteY53" fmla="*/ 2425700 h 2514600"/>
              <a:gd name="connsiteX54" fmla="*/ 2540000 w 3422650"/>
              <a:gd name="connsiteY54" fmla="*/ 2470150 h 2514600"/>
              <a:gd name="connsiteX55" fmla="*/ 2641600 w 3422650"/>
              <a:gd name="connsiteY55" fmla="*/ 2501900 h 2514600"/>
              <a:gd name="connsiteX56" fmla="*/ 3422650 w 3422650"/>
              <a:gd name="connsiteY56" fmla="*/ 2501900 h 2514600"/>
              <a:gd name="connsiteX57" fmla="*/ 3422650 w 3422650"/>
              <a:gd name="connsiteY57" fmla="*/ 349250 h 2514600"/>
              <a:gd name="connsiteX58" fmla="*/ 3352800 w 3422650"/>
              <a:gd name="connsiteY58" fmla="*/ 196850 h 2514600"/>
              <a:gd name="connsiteX59" fmla="*/ 3302000 w 3422650"/>
              <a:gd name="connsiteY59" fmla="*/ 127000 h 2514600"/>
              <a:gd name="connsiteX60" fmla="*/ 3175000 w 3422650"/>
              <a:gd name="connsiteY60" fmla="*/ 44450 h 2514600"/>
              <a:gd name="connsiteX61" fmla="*/ 3086100 w 3422650"/>
              <a:gd name="connsiteY61" fmla="*/ 0 h 2514600"/>
              <a:gd name="connsiteX62" fmla="*/ 933450 w 3422650"/>
              <a:gd name="connsiteY62" fmla="*/ 635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3422650" h="2514600">
                <a:moveTo>
                  <a:pt x="933450" y="6350"/>
                </a:moveTo>
                <a:lnTo>
                  <a:pt x="920750" y="774700"/>
                </a:lnTo>
                <a:lnTo>
                  <a:pt x="914400" y="850900"/>
                </a:lnTo>
                <a:lnTo>
                  <a:pt x="889000" y="946150"/>
                </a:lnTo>
                <a:lnTo>
                  <a:pt x="838200" y="1009650"/>
                </a:lnTo>
                <a:lnTo>
                  <a:pt x="793750" y="1054100"/>
                </a:lnTo>
                <a:lnTo>
                  <a:pt x="666750" y="1104900"/>
                </a:lnTo>
                <a:lnTo>
                  <a:pt x="558800" y="1092200"/>
                </a:lnTo>
                <a:lnTo>
                  <a:pt x="476250" y="1035050"/>
                </a:lnTo>
                <a:lnTo>
                  <a:pt x="361950" y="920750"/>
                </a:lnTo>
                <a:lnTo>
                  <a:pt x="304800" y="895350"/>
                </a:lnTo>
                <a:lnTo>
                  <a:pt x="260350" y="889000"/>
                </a:lnTo>
                <a:lnTo>
                  <a:pt x="139700" y="927100"/>
                </a:lnTo>
                <a:lnTo>
                  <a:pt x="95250" y="965200"/>
                </a:lnTo>
                <a:lnTo>
                  <a:pt x="44450" y="1022350"/>
                </a:lnTo>
                <a:lnTo>
                  <a:pt x="19050" y="1092200"/>
                </a:lnTo>
                <a:lnTo>
                  <a:pt x="0" y="1187450"/>
                </a:lnTo>
                <a:lnTo>
                  <a:pt x="0" y="1320800"/>
                </a:lnTo>
                <a:lnTo>
                  <a:pt x="25400" y="1435100"/>
                </a:lnTo>
                <a:lnTo>
                  <a:pt x="69850" y="1517650"/>
                </a:lnTo>
                <a:lnTo>
                  <a:pt x="114300" y="1568450"/>
                </a:lnTo>
                <a:lnTo>
                  <a:pt x="215900" y="1612900"/>
                </a:lnTo>
                <a:lnTo>
                  <a:pt x="304800" y="1619250"/>
                </a:lnTo>
                <a:lnTo>
                  <a:pt x="400050" y="1574800"/>
                </a:lnTo>
                <a:lnTo>
                  <a:pt x="520700" y="1466850"/>
                </a:lnTo>
                <a:lnTo>
                  <a:pt x="622300" y="1403350"/>
                </a:lnTo>
                <a:lnTo>
                  <a:pt x="698500" y="1416050"/>
                </a:lnTo>
                <a:lnTo>
                  <a:pt x="800100" y="1466850"/>
                </a:lnTo>
                <a:lnTo>
                  <a:pt x="895350" y="1568450"/>
                </a:lnTo>
                <a:lnTo>
                  <a:pt x="927100" y="1720850"/>
                </a:lnTo>
                <a:cubicBezTo>
                  <a:pt x="929217" y="1985433"/>
                  <a:pt x="931333" y="2250017"/>
                  <a:pt x="933450" y="2514600"/>
                </a:cubicBezTo>
                <a:lnTo>
                  <a:pt x="1739900" y="2495550"/>
                </a:lnTo>
                <a:lnTo>
                  <a:pt x="1835150" y="2470150"/>
                </a:lnTo>
                <a:lnTo>
                  <a:pt x="1968500" y="2374900"/>
                </a:lnTo>
                <a:lnTo>
                  <a:pt x="2012950" y="2266950"/>
                </a:lnTo>
                <a:lnTo>
                  <a:pt x="2019300" y="2165350"/>
                </a:lnTo>
                <a:lnTo>
                  <a:pt x="1974850" y="2095500"/>
                </a:lnTo>
                <a:lnTo>
                  <a:pt x="1905000" y="2019300"/>
                </a:lnTo>
                <a:lnTo>
                  <a:pt x="1841500" y="1955800"/>
                </a:lnTo>
                <a:lnTo>
                  <a:pt x="1809750" y="1784350"/>
                </a:lnTo>
                <a:lnTo>
                  <a:pt x="1847850" y="1682750"/>
                </a:lnTo>
                <a:lnTo>
                  <a:pt x="1949450" y="1625600"/>
                </a:lnTo>
                <a:lnTo>
                  <a:pt x="2044700" y="1587500"/>
                </a:lnTo>
                <a:lnTo>
                  <a:pt x="2178050" y="1568450"/>
                </a:lnTo>
                <a:lnTo>
                  <a:pt x="2266950" y="1568450"/>
                </a:lnTo>
                <a:lnTo>
                  <a:pt x="2336800" y="1600200"/>
                </a:lnTo>
                <a:lnTo>
                  <a:pt x="2457450" y="1657350"/>
                </a:lnTo>
                <a:lnTo>
                  <a:pt x="2540000" y="1778000"/>
                </a:lnTo>
                <a:lnTo>
                  <a:pt x="2527300" y="1885950"/>
                </a:lnTo>
                <a:lnTo>
                  <a:pt x="2489200" y="1974850"/>
                </a:lnTo>
                <a:lnTo>
                  <a:pt x="2406650" y="2063750"/>
                </a:lnTo>
                <a:lnTo>
                  <a:pt x="2317750" y="2235200"/>
                </a:lnTo>
                <a:lnTo>
                  <a:pt x="2355850" y="2343150"/>
                </a:lnTo>
                <a:lnTo>
                  <a:pt x="2438400" y="2425700"/>
                </a:lnTo>
                <a:lnTo>
                  <a:pt x="2540000" y="2470150"/>
                </a:lnTo>
                <a:lnTo>
                  <a:pt x="2641600" y="2501900"/>
                </a:lnTo>
                <a:lnTo>
                  <a:pt x="3422650" y="2501900"/>
                </a:lnTo>
                <a:lnTo>
                  <a:pt x="3422650" y="349250"/>
                </a:lnTo>
                <a:lnTo>
                  <a:pt x="3352800" y="196850"/>
                </a:lnTo>
                <a:lnTo>
                  <a:pt x="3302000" y="127000"/>
                </a:lnTo>
                <a:lnTo>
                  <a:pt x="3175000" y="44450"/>
                </a:lnTo>
                <a:lnTo>
                  <a:pt x="3086100" y="0"/>
                </a:lnTo>
                <a:lnTo>
                  <a:pt x="933450" y="6350"/>
                </a:lnTo>
                <a:close/>
              </a:path>
            </a:pathLst>
          </a:custGeom>
          <a:solidFill>
            <a:schemeClr val="bg1">
              <a:lumMod val="65000"/>
              <a:alpha val="74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צורה חופשית 19"/>
          <p:cNvSpPr/>
          <p:nvPr/>
        </p:nvSpPr>
        <p:spPr>
          <a:xfrm>
            <a:off x="308705" y="213021"/>
            <a:ext cx="720542" cy="1000812"/>
          </a:xfrm>
          <a:custGeom>
            <a:avLst/>
            <a:gdLst>
              <a:gd name="connsiteX0" fmla="*/ 361950 w 2495550"/>
              <a:gd name="connsiteY0" fmla="*/ 0 h 3438525"/>
              <a:gd name="connsiteX1" fmla="*/ 2490788 w 2495550"/>
              <a:gd name="connsiteY1" fmla="*/ 4763 h 3438525"/>
              <a:gd name="connsiteX2" fmla="*/ 2495550 w 2495550"/>
              <a:gd name="connsiteY2" fmla="*/ 185738 h 3438525"/>
              <a:gd name="connsiteX3" fmla="*/ 2490788 w 2495550"/>
              <a:gd name="connsiteY3" fmla="*/ 819150 h 3438525"/>
              <a:gd name="connsiteX4" fmla="*/ 2443163 w 2495550"/>
              <a:gd name="connsiteY4" fmla="*/ 952500 h 3438525"/>
              <a:gd name="connsiteX5" fmla="*/ 2414588 w 2495550"/>
              <a:gd name="connsiteY5" fmla="*/ 1000125 h 3438525"/>
              <a:gd name="connsiteX6" fmla="*/ 2390775 w 2495550"/>
              <a:gd name="connsiteY6" fmla="*/ 1042988 h 3438525"/>
              <a:gd name="connsiteX7" fmla="*/ 2300288 w 2495550"/>
              <a:gd name="connsiteY7" fmla="*/ 1085850 h 3438525"/>
              <a:gd name="connsiteX8" fmla="*/ 2224088 w 2495550"/>
              <a:gd name="connsiteY8" fmla="*/ 1104900 h 3438525"/>
              <a:gd name="connsiteX9" fmla="*/ 2119313 w 2495550"/>
              <a:gd name="connsiteY9" fmla="*/ 1076325 h 3438525"/>
              <a:gd name="connsiteX10" fmla="*/ 1966913 w 2495550"/>
              <a:gd name="connsiteY10" fmla="*/ 962025 h 3438525"/>
              <a:gd name="connsiteX11" fmla="*/ 1866900 w 2495550"/>
              <a:gd name="connsiteY11" fmla="*/ 890588 h 3438525"/>
              <a:gd name="connsiteX12" fmla="*/ 1733550 w 2495550"/>
              <a:gd name="connsiteY12" fmla="*/ 914400 h 3438525"/>
              <a:gd name="connsiteX13" fmla="*/ 1662113 w 2495550"/>
              <a:gd name="connsiteY13" fmla="*/ 962025 h 3438525"/>
              <a:gd name="connsiteX14" fmla="*/ 1614488 w 2495550"/>
              <a:gd name="connsiteY14" fmla="*/ 1023938 h 3438525"/>
              <a:gd name="connsiteX15" fmla="*/ 1576388 w 2495550"/>
              <a:gd name="connsiteY15" fmla="*/ 1123950 h 3438525"/>
              <a:gd name="connsiteX16" fmla="*/ 1557338 w 2495550"/>
              <a:gd name="connsiteY16" fmla="*/ 1295400 h 3438525"/>
              <a:gd name="connsiteX17" fmla="*/ 1614488 w 2495550"/>
              <a:gd name="connsiteY17" fmla="*/ 1500188 h 3438525"/>
              <a:gd name="connsiteX18" fmla="*/ 1781175 w 2495550"/>
              <a:gd name="connsiteY18" fmla="*/ 1633538 h 3438525"/>
              <a:gd name="connsiteX19" fmla="*/ 1924050 w 2495550"/>
              <a:gd name="connsiteY19" fmla="*/ 1614488 h 3438525"/>
              <a:gd name="connsiteX20" fmla="*/ 1995488 w 2495550"/>
              <a:gd name="connsiteY20" fmla="*/ 1547813 h 3438525"/>
              <a:gd name="connsiteX21" fmla="*/ 2081213 w 2495550"/>
              <a:gd name="connsiteY21" fmla="*/ 1471613 h 3438525"/>
              <a:gd name="connsiteX22" fmla="*/ 2152650 w 2495550"/>
              <a:gd name="connsiteY22" fmla="*/ 1423988 h 3438525"/>
              <a:gd name="connsiteX23" fmla="*/ 2243138 w 2495550"/>
              <a:gd name="connsiteY23" fmla="*/ 1409700 h 3438525"/>
              <a:gd name="connsiteX24" fmla="*/ 2324100 w 2495550"/>
              <a:gd name="connsiteY24" fmla="*/ 1443038 h 3438525"/>
              <a:gd name="connsiteX25" fmla="*/ 2405063 w 2495550"/>
              <a:gd name="connsiteY25" fmla="*/ 1514475 h 3438525"/>
              <a:gd name="connsiteX26" fmla="*/ 2486025 w 2495550"/>
              <a:gd name="connsiteY26" fmla="*/ 1671638 h 3438525"/>
              <a:gd name="connsiteX27" fmla="*/ 2490788 w 2495550"/>
              <a:gd name="connsiteY27" fmla="*/ 2509838 h 3438525"/>
              <a:gd name="connsiteX28" fmla="*/ 1709738 w 2495550"/>
              <a:gd name="connsiteY28" fmla="*/ 2509838 h 3438525"/>
              <a:gd name="connsiteX29" fmla="*/ 1576388 w 2495550"/>
              <a:gd name="connsiteY29" fmla="*/ 2538413 h 3438525"/>
              <a:gd name="connsiteX30" fmla="*/ 1538288 w 2495550"/>
              <a:gd name="connsiteY30" fmla="*/ 2566988 h 3438525"/>
              <a:gd name="connsiteX31" fmla="*/ 1452563 w 2495550"/>
              <a:gd name="connsiteY31" fmla="*/ 2633663 h 3438525"/>
              <a:gd name="connsiteX32" fmla="*/ 1414463 w 2495550"/>
              <a:gd name="connsiteY32" fmla="*/ 2705100 h 3438525"/>
              <a:gd name="connsiteX33" fmla="*/ 1395413 w 2495550"/>
              <a:gd name="connsiteY33" fmla="*/ 2781300 h 3438525"/>
              <a:gd name="connsiteX34" fmla="*/ 1414463 w 2495550"/>
              <a:gd name="connsiteY34" fmla="*/ 2881313 h 3438525"/>
              <a:gd name="connsiteX35" fmla="*/ 1490663 w 2495550"/>
              <a:gd name="connsiteY35" fmla="*/ 2938463 h 3438525"/>
              <a:gd name="connsiteX36" fmla="*/ 1562100 w 2495550"/>
              <a:gd name="connsiteY36" fmla="*/ 3033713 h 3438525"/>
              <a:gd name="connsiteX37" fmla="*/ 1614488 w 2495550"/>
              <a:gd name="connsiteY37" fmla="*/ 3171825 h 3438525"/>
              <a:gd name="connsiteX38" fmla="*/ 1604963 w 2495550"/>
              <a:gd name="connsiteY38" fmla="*/ 3233738 h 3438525"/>
              <a:gd name="connsiteX39" fmla="*/ 1604963 w 2495550"/>
              <a:gd name="connsiteY39" fmla="*/ 3233738 h 3438525"/>
              <a:gd name="connsiteX40" fmla="*/ 1562100 w 2495550"/>
              <a:gd name="connsiteY40" fmla="*/ 3300413 h 3438525"/>
              <a:gd name="connsiteX41" fmla="*/ 1538288 w 2495550"/>
              <a:gd name="connsiteY41" fmla="*/ 3328988 h 3438525"/>
              <a:gd name="connsiteX42" fmla="*/ 1504950 w 2495550"/>
              <a:gd name="connsiteY42" fmla="*/ 3352800 h 3438525"/>
              <a:gd name="connsiteX43" fmla="*/ 1481138 w 2495550"/>
              <a:gd name="connsiteY43" fmla="*/ 3381375 h 3438525"/>
              <a:gd name="connsiteX44" fmla="*/ 1443038 w 2495550"/>
              <a:gd name="connsiteY44" fmla="*/ 3405188 h 3438525"/>
              <a:gd name="connsiteX45" fmla="*/ 1400175 w 2495550"/>
              <a:gd name="connsiteY45" fmla="*/ 3409950 h 3438525"/>
              <a:gd name="connsiteX46" fmla="*/ 1338263 w 2495550"/>
              <a:gd name="connsiteY46" fmla="*/ 3429000 h 3438525"/>
              <a:gd name="connsiteX47" fmla="*/ 1243013 w 2495550"/>
              <a:gd name="connsiteY47" fmla="*/ 3433763 h 3438525"/>
              <a:gd name="connsiteX48" fmla="*/ 1171575 w 2495550"/>
              <a:gd name="connsiteY48" fmla="*/ 3438525 h 3438525"/>
              <a:gd name="connsiteX49" fmla="*/ 1100138 w 2495550"/>
              <a:gd name="connsiteY49" fmla="*/ 3414713 h 3438525"/>
              <a:gd name="connsiteX50" fmla="*/ 976313 w 2495550"/>
              <a:gd name="connsiteY50" fmla="*/ 3348038 h 3438525"/>
              <a:gd name="connsiteX51" fmla="*/ 900113 w 2495550"/>
              <a:gd name="connsiteY51" fmla="*/ 3267075 h 3438525"/>
              <a:gd name="connsiteX52" fmla="*/ 881063 w 2495550"/>
              <a:gd name="connsiteY52" fmla="*/ 3128963 h 3438525"/>
              <a:gd name="connsiteX53" fmla="*/ 923925 w 2495550"/>
              <a:gd name="connsiteY53" fmla="*/ 3028950 h 3438525"/>
              <a:gd name="connsiteX54" fmla="*/ 990600 w 2495550"/>
              <a:gd name="connsiteY54" fmla="*/ 2952750 h 3438525"/>
              <a:gd name="connsiteX55" fmla="*/ 1057275 w 2495550"/>
              <a:gd name="connsiteY55" fmla="*/ 2867025 h 3438525"/>
              <a:gd name="connsiteX56" fmla="*/ 1119188 w 2495550"/>
              <a:gd name="connsiteY56" fmla="*/ 2752725 h 3438525"/>
              <a:gd name="connsiteX57" fmla="*/ 981075 w 2495550"/>
              <a:gd name="connsiteY57" fmla="*/ 2566988 h 3438525"/>
              <a:gd name="connsiteX58" fmla="*/ 862013 w 2495550"/>
              <a:gd name="connsiteY58" fmla="*/ 2528888 h 3438525"/>
              <a:gd name="connsiteX59" fmla="*/ 714375 w 2495550"/>
              <a:gd name="connsiteY59" fmla="*/ 2505075 h 3438525"/>
              <a:gd name="connsiteX60" fmla="*/ 4763 w 2495550"/>
              <a:gd name="connsiteY60" fmla="*/ 2500313 h 3438525"/>
              <a:gd name="connsiteX61" fmla="*/ 0 w 2495550"/>
              <a:gd name="connsiteY61" fmla="*/ 366713 h 3438525"/>
              <a:gd name="connsiteX62" fmla="*/ 23813 w 2495550"/>
              <a:gd name="connsiteY62" fmla="*/ 247650 h 3438525"/>
              <a:gd name="connsiteX63" fmla="*/ 76200 w 2495550"/>
              <a:gd name="connsiteY63" fmla="*/ 176213 h 3438525"/>
              <a:gd name="connsiteX64" fmla="*/ 180975 w 2495550"/>
              <a:gd name="connsiteY64" fmla="*/ 95250 h 3438525"/>
              <a:gd name="connsiteX65" fmla="*/ 242888 w 2495550"/>
              <a:gd name="connsiteY65" fmla="*/ 42863 h 3438525"/>
              <a:gd name="connsiteX66" fmla="*/ 361950 w 2495550"/>
              <a:gd name="connsiteY66" fmla="*/ 0 h 3438525"/>
              <a:gd name="connsiteX0" fmla="*/ 361950 w 2495550"/>
              <a:gd name="connsiteY0" fmla="*/ 0 h 3438525"/>
              <a:gd name="connsiteX1" fmla="*/ 2490788 w 2495550"/>
              <a:gd name="connsiteY1" fmla="*/ 4763 h 3438525"/>
              <a:gd name="connsiteX2" fmla="*/ 2495550 w 2495550"/>
              <a:gd name="connsiteY2" fmla="*/ 185738 h 3438525"/>
              <a:gd name="connsiteX3" fmla="*/ 2490788 w 2495550"/>
              <a:gd name="connsiteY3" fmla="*/ 819150 h 3438525"/>
              <a:gd name="connsiteX4" fmla="*/ 2443163 w 2495550"/>
              <a:gd name="connsiteY4" fmla="*/ 952500 h 3438525"/>
              <a:gd name="connsiteX5" fmla="*/ 2414588 w 2495550"/>
              <a:gd name="connsiteY5" fmla="*/ 1000125 h 3438525"/>
              <a:gd name="connsiteX6" fmla="*/ 2390775 w 2495550"/>
              <a:gd name="connsiteY6" fmla="*/ 1042988 h 3438525"/>
              <a:gd name="connsiteX7" fmla="*/ 2300288 w 2495550"/>
              <a:gd name="connsiteY7" fmla="*/ 1085850 h 3438525"/>
              <a:gd name="connsiteX8" fmla="*/ 2224088 w 2495550"/>
              <a:gd name="connsiteY8" fmla="*/ 1104900 h 3438525"/>
              <a:gd name="connsiteX9" fmla="*/ 2119313 w 2495550"/>
              <a:gd name="connsiteY9" fmla="*/ 1076325 h 3438525"/>
              <a:gd name="connsiteX10" fmla="*/ 1966913 w 2495550"/>
              <a:gd name="connsiteY10" fmla="*/ 962025 h 3438525"/>
              <a:gd name="connsiteX11" fmla="*/ 1866900 w 2495550"/>
              <a:gd name="connsiteY11" fmla="*/ 890588 h 3438525"/>
              <a:gd name="connsiteX12" fmla="*/ 1733550 w 2495550"/>
              <a:gd name="connsiteY12" fmla="*/ 914400 h 3438525"/>
              <a:gd name="connsiteX13" fmla="*/ 1662113 w 2495550"/>
              <a:gd name="connsiteY13" fmla="*/ 962025 h 3438525"/>
              <a:gd name="connsiteX14" fmla="*/ 1614488 w 2495550"/>
              <a:gd name="connsiteY14" fmla="*/ 1023938 h 3438525"/>
              <a:gd name="connsiteX15" fmla="*/ 1576388 w 2495550"/>
              <a:gd name="connsiteY15" fmla="*/ 1123950 h 3438525"/>
              <a:gd name="connsiteX16" fmla="*/ 1557338 w 2495550"/>
              <a:gd name="connsiteY16" fmla="*/ 1295400 h 3438525"/>
              <a:gd name="connsiteX17" fmla="*/ 1614488 w 2495550"/>
              <a:gd name="connsiteY17" fmla="*/ 1500188 h 3438525"/>
              <a:gd name="connsiteX18" fmla="*/ 1781175 w 2495550"/>
              <a:gd name="connsiteY18" fmla="*/ 1633538 h 3438525"/>
              <a:gd name="connsiteX19" fmla="*/ 1924050 w 2495550"/>
              <a:gd name="connsiteY19" fmla="*/ 1614488 h 3438525"/>
              <a:gd name="connsiteX20" fmla="*/ 1995488 w 2495550"/>
              <a:gd name="connsiteY20" fmla="*/ 1547813 h 3438525"/>
              <a:gd name="connsiteX21" fmla="*/ 2081213 w 2495550"/>
              <a:gd name="connsiteY21" fmla="*/ 1471613 h 3438525"/>
              <a:gd name="connsiteX22" fmla="*/ 2152650 w 2495550"/>
              <a:gd name="connsiteY22" fmla="*/ 1423988 h 3438525"/>
              <a:gd name="connsiteX23" fmla="*/ 2243138 w 2495550"/>
              <a:gd name="connsiteY23" fmla="*/ 1409700 h 3438525"/>
              <a:gd name="connsiteX24" fmla="*/ 2324100 w 2495550"/>
              <a:gd name="connsiteY24" fmla="*/ 1443038 h 3438525"/>
              <a:gd name="connsiteX25" fmla="*/ 2405063 w 2495550"/>
              <a:gd name="connsiteY25" fmla="*/ 1514475 h 3438525"/>
              <a:gd name="connsiteX26" fmla="*/ 2486025 w 2495550"/>
              <a:gd name="connsiteY26" fmla="*/ 1671638 h 3438525"/>
              <a:gd name="connsiteX27" fmla="*/ 2490788 w 2495550"/>
              <a:gd name="connsiteY27" fmla="*/ 2509838 h 3438525"/>
              <a:gd name="connsiteX28" fmla="*/ 1709738 w 2495550"/>
              <a:gd name="connsiteY28" fmla="*/ 2509838 h 3438525"/>
              <a:gd name="connsiteX29" fmla="*/ 1576388 w 2495550"/>
              <a:gd name="connsiteY29" fmla="*/ 2538413 h 3438525"/>
              <a:gd name="connsiteX30" fmla="*/ 1538288 w 2495550"/>
              <a:gd name="connsiteY30" fmla="*/ 2566988 h 3438525"/>
              <a:gd name="connsiteX31" fmla="*/ 1452563 w 2495550"/>
              <a:gd name="connsiteY31" fmla="*/ 2633663 h 3438525"/>
              <a:gd name="connsiteX32" fmla="*/ 1414463 w 2495550"/>
              <a:gd name="connsiteY32" fmla="*/ 2705100 h 3438525"/>
              <a:gd name="connsiteX33" fmla="*/ 1395413 w 2495550"/>
              <a:gd name="connsiteY33" fmla="*/ 2781300 h 3438525"/>
              <a:gd name="connsiteX34" fmla="*/ 1414463 w 2495550"/>
              <a:gd name="connsiteY34" fmla="*/ 2881313 h 3438525"/>
              <a:gd name="connsiteX35" fmla="*/ 1490663 w 2495550"/>
              <a:gd name="connsiteY35" fmla="*/ 2938463 h 3438525"/>
              <a:gd name="connsiteX36" fmla="*/ 1562100 w 2495550"/>
              <a:gd name="connsiteY36" fmla="*/ 3033713 h 3438525"/>
              <a:gd name="connsiteX37" fmla="*/ 1614488 w 2495550"/>
              <a:gd name="connsiteY37" fmla="*/ 3171825 h 3438525"/>
              <a:gd name="connsiteX38" fmla="*/ 1604963 w 2495550"/>
              <a:gd name="connsiteY38" fmla="*/ 3233738 h 3438525"/>
              <a:gd name="connsiteX39" fmla="*/ 1604963 w 2495550"/>
              <a:gd name="connsiteY39" fmla="*/ 3233738 h 3438525"/>
              <a:gd name="connsiteX40" fmla="*/ 1562100 w 2495550"/>
              <a:gd name="connsiteY40" fmla="*/ 3300413 h 3438525"/>
              <a:gd name="connsiteX41" fmla="*/ 1538288 w 2495550"/>
              <a:gd name="connsiteY41" fmla="*/ 3328988 h 3438525"/>
              <a:gd name="connsiteX42" fmla="*/ 1504950 w 2495550"/>
              <a:gd name="connsiteY42" fmla="*/ 3352800 h 3438525"/>
              <a:gd name="connsiteX43" fmla="*/ 1481138 w 2495550"/>
              <a:gd name="connsiteY43" fmla="*/ 3381375 h 3438525"/>
              <a:gd name="connsiteX44" fmla="*/ 1443038 w 2495550"/>
              <a:gd name="connsiteY44" fmla="*/ 3405188 h 3438525"/>
              <a:gd name="connsiteX45" fmla="*/ 1400175 w 2495550"/>
              <a:gd name="connsiteY45" fmla="*/ 3409950 h 3438525"/>
              <a:gd name="connsiteX46" fmla="*/ 1338263 w 2495550"/>
              <a:gd name="connsiteY46" fmla="*/ 3429000 h 3438525"/>
              <a:gd name="connsiteX47" fmla="*/ 1243013 w 2495550"/>
              <a:gd name="connsiteY47" fmla="*/ 3433763 h 3438525"/>
              <a:gd name="connsiteX48" fmla="*/ 1171575 w 2495550"/>
              <a:gd name="connsiteY48" fmla="*/ 3438525 h 3438525"/>
              <a:gd name="connsiteX49" fmla="*/ 1100138 w 2495550"/>
              <a:gd name="connsiteY49" fmla="*/ 3414713 h 3438525"/>
              <a:gd name="connsiteX50" fmla="*/ 976313 w 2495550"/>
              <a:gd name="connsiteY50" fmla="*/ 3348038 h 3438525"/>
              <a:gd name="connsiteX51" fmla="*/ 900113 w 2495550"/>
              <a:gd name="connsiteY51" fmla="*/ 3267075 h 3438525"/>
              <a:gd name="connsiteX52" fmla="*/ 881063 w 2495550"/>
              <a:gd name="connsiteY52" fmla="*/ 3128963 h 3438525"/>
              <a:gd name="connsiteX53" fmla="*/ 923925 w 2495550"/>
              <a:gd name="connsiteY53" fmla="*/ 3028950 h 3438525"/>
              <a:gd name="connsiteX54" fmla="*/ 990600 w 2495550"/>
              <a:gd name="connsiteY54" fmla="*/ 2952750 h 3438525"/>
              <a:gd name="connsiteX55" fmla="*/ 1057275 w 2495550"/>
              <a:gd name="connsiteY55" fmla="*/ 2867025 h 3438525"/>
              <a:gd name="connsiteX56" fmla="*/ 1104901 w 2495550"/>
              <a:gd name="connsiteY56" fmla="*/ 2757488 h 3438525"/>
              <a:gd name="connsiteX57" fmla="*/ 981075 w 2495550"/>
              <a:gd name="connsiteY57" fmla="*/ 2566988 h 3438525"/>
              <a:gd name="connsiteX58" fmla="*/ 862013 w 2495550"/>
              <a:gd name="connsiteY58" fmla="*/ 2528888 h 3438525"/>
              <a:gd name="connsiteX59" fmla="*/ 714375 w 2495550"/>
              <a:gd name="connsiteY59" fmla="*/ 2505075 h 3438525"/>
              <a:gd name="connsiteX60" fmla="*/ 4763 w 2495550"/>
              <a:gd name="connsiteY60" fmla="*/ 2500313 h 3438525"/>
              <a:gd name="connsiteX61" fmla="*/ 0 w 2495550"/>
              <a:gd name="connsiteY61" fmla="*/ 366713 h 3438525"/>
              <a:gd name="connsiteX62" fmla="*/ 23813 w 2495550"/>
              <a:gd name="connsiteY62" fmla="*/ 247650 h 3438525"/>
              <a:gd name="connsiteX63" fmla="*/ 76200 w 2495550"/>
              <a:gd name="connsiteY63" fmla="*/ 176213 h 3438525"/>
              <a:gd name="connsiteX64" fmla="*/ 180975 w 2495550"/>
              <a:gd name="connsiteY64" fmla="*/ 95250 h 3438525"/>
              <a:gd name="connsiteX65" fmla="*/ 242888 w 2495550"/>
              <a:gd name="connsiteY65" fmla="*/ 42863 h 3438525"/>
              <a:gd name="connsiteX66" fmla="*/ 361950 w 2495550"/>
              <a:gd name="connsiteY66" fmla="*/ 0 h 3438525"/>
              <a:gd name="connsiteX0" fmla="*/ 361950 w 2495550"/>
              <a:gd name="connsiteY0" fmla="*/ 0 h 3438525"/>
              <a:gd name="connsiteX1" fmla="*/ 2490788 w 2495550"/>
              <a:gd name="connsiteY1" fmla="*/ 4763 h 3438525"/>
              <a:gd name="connsiteX2" fmla="*/ 2495550 w 2495550"/>
              <a:gd name="connsiteY2" fmla="*/ 185738 h 3438525"/>
              <a:gd name="connsiteX3" fmla="*/ 2490788 w 2495550"/>
              <a:gd name="connsiteY3" fmla="*/ 819150 h 3438525"/>
              <a:gd name="connsiteX4" fmla="*/ 2443163 w 2495550"/>
              <a:gd name="connsiteY4" fmla="*/ 952500 h 3438525"/>
              <a:gd name="connsiteX5" fmla="*/ 2414588 w 2495550"/>
              <a:gd name="connsiteY5" fmla="*/ 1000125 h 3438525"/>
              <a:gd name="connsiteX6" fmla="*/ 2390775 w 2495550"/>
              <a:gd name="connsiteY6" fmla="*/ 1042988 h 3438525"/>
              <a:gd name="connsiteX7" fmla="*/ 2300288 w 2495550"/>
              <a:gd name="connsiteY7" fmla="*/ 1085850 h 3438525"/>
              <a:gd name="connsiteX8" fmla="*/ 2224088 w 2495550"/>
              <a:gd name="connsiteY8" fmla="*/ 1104900 h 3438525"/>
              <a:gd name="connsiteX9" fmla="*/ 2119313 w 2495550"/>
              <a:gd name="connsiteY9" fmla="*/ 1076325 h 3438525"/>
              <a:gd name="connsiteX10" fmla="*/ 1966913 w 2495550"/>
              <a:gd name="connsiteY10" fmla="*/ 962025 h 3438525"/>
              <a:gd name="connsiteX11" fmla="*/ 1866900 w 2495550"/>
              <a:gd name="connsiteY11" fmla="*/ 890588 h 3438525"/>
              <a:gd name="connsiteX12" fmla="*/ 1733550 w 2495550"/>
              <a:gd name="connsiteY12" fmla="*/ 914400 h 3438525"/>
              <a:gd name="connsiteX13" fmla="*/ 1662113 w 2495550"/>
              <a:gd name="connsiteY13" fmla="*/ 962025 h 3438525"/>
              <a:gd name="connsiteX14" fmla="*/ 1614488 w 2495550"/>
              <a:gd name="connsiteY14" fmla="*/ 1023938 h 3438525"/>
              <a:gd name="connsiteX15" fmla="*/ 1576388 w 2495550"/>
              <a:gd name="connsiteY15" fmla="*/ 1123950 h 3438525"/>
              <a:gd name="connsiteX16" fmla="*/ 1557338 w 2495550"/>
              <a:gd name="connsiteY16" fmla="*/ 1295400 h 3438525"/>
              <a:gd name="connsiteX17" fmla="*/ 1614488 w 2495550"/>
              <a:gd name="connsiteY17" fmla="*/ 1500188 h 3438525"/>
              <a:gd name="connsiteX18" fmla="*/ 1781175 w 2495550"/>
              <a:gd name="connsiteY18" fmla="*/ 1633538 h 3438525"/>
              <a:gd name="connsiteX19" fmla="*/ 1924050 w 2495550"/>
              <a:gd name="connsiteY19" fmla="*/ 1614488 h 3438525"/>
              <a:gd name="connsiteX20" fmla="*/ 1995488 w 2495550"/>
              <a:gd name="connsiteY20" fmla="*/ 1547813 h 3438525"/>
              <a:gd name="connsiteX21" fmla="*/ 2081213 w 2495550"/>
              <a:gd name="connsiteY21" fmla="*/ 1471613 h 3438525"/>
              <a:gd name="connsiteX22" fmla="*/ 2152650 w 2495550"/>
              <a:gd name="connsiteY22" fmla="*/ 1423988 h 3438525"/>
              <a:gd name="connsiteX23" fmla="*/ 2243138 w 2495550"/>
              <a:gd name="connsiteY23" fmla="*/ 1409700 h 3438525"/>
              <a:gd name="connsiteX24" fmla="*/ 2324100 w 2495550"/>
              <a:gd name="connsiteY24" fmla="*/ 1443038 h 3438525"/>
              <a:gd name="connsiteX25" fmla="*/ 2405063 w 2495550"/>
              <a:gd name="connsiteY25" fmla="*/ 1514475 h 3438525"/>
              <a:gd name="connsiteX26" fmla="*/ 2486025 w 2495550"/>
              <a:gd name="connsiteY26" fmla="*/ 1671638 h 3438525"/>
              <a:gd name="connsiteX27" fmla="*/ 2490788 w 2495550"/>
              <a:gd name="connsiteY27" fmla="*/ 2509838 h 3438525"/>
              <a:gd name="connsiteX28" fmla="*/ 1709738 w 2495550"/>
              <a:gd name="connsiteY28" fmla="*/ 2509838 h 3438525"/>
              <a:gd name="connsiteX29" fmla="*/ 1576388 w 2495550"/>
              <a:gd name="connsiteY29" fmla="*/ 2538413 h 3438525"/>
              <a:gd name="connsiteX30" fmla="*/ 1538288 w 2495550"/>
              <a:gd name="connsiteY30" fmla="*/ 2566988 h 3438525"/>
              <a:gd name="connsiteX31" fmla="*/ 1452563 w 2495550"/>
              <a:gd name="connsiteY31" fmla="*/ 2633663 h 3438525"/>
              <a:gd name="connsiteX32" fmla="*/ 1414463 w 2495550"/>
              <a:gd name="connsiteY32" fmla="*/ 2705100 h 3438525"/>
              <a:gd name="connsiteX33" fmla="*/ 1395413 w 2495550"/>
              <a:gd name="connsiteY33" fmla="*/ 2781300 h 3438525"/>
              <a:gd name="connsiteX34" fmla="*/ 1414463 w 2495550"/>
              <a:gd name="connsiteY34" fmla="*/ 2881313 h 3438525"/>
              <a:gd name="connsiteX35" fmla="*/ 1490663 w 2495550"/>
              <a:gd name="connsiteY35" fmla="*/ 2938463 h 3438525"/>
              <a:gd name="connsiteX36" fmla="*/ 1562100 w 2495550"/>
              <a:gd name="connsiteY36" fmla="*/ 3033713 h 3438525"/>
              <a:gd name="connsiteX37" fmla="*/ 1614488 w 2495550"/>
              <a:gd name="connsiteY37" fmla="*/ 3171825 h 3438525"/>
              <a:gd name="connsiteX38" fmla="*/ 1604963 w 2495550"/>
              <a:gd name="connsiteY38" fmla="*/ 3233738 h 3438525"/>
              <a:gd name="connsiteX39" fmla="*/ 1604963 w 2495550"/>
              <a:gd name="connsiteY39" fmla="*/ 3233738 h 3438525"/>
              <a:gd name="connsiteX40" fmla="*/ 1562100 w 2495550"/>
              <a:gd name="connsiteY40" fmla="*/ 3300413 h 3438525"/>
              <a:gd name="connsiteX41" fmla="*/ 1538288 w 2495550"/>
              <a:gd name="connsiteY41" fmla="*/ 3328988 h 3438525"/>
              <a:gd name="connsiteX42" fmla="*/ 1504950 w 2495550"/>
              <a:gd name="connsiteY42" fmla="*/ 3352800 h 3438525"/>
              <a:gd name="connsiteX43" fmla="*/ 1481138 w 2495550"/>
              <a:gd name="connsiteY43" fmla="*/ 3381375 h 3438525"/>
              <a:gd name="connsiteX44" fmla="*/ 1443038 w 2495550"/>
              <a:gd name="connsiteY44" fmla="*/ 3405188 h 3438525"/>
              <a:gd name="connsiteX45" fmla="*/ 1400175 w 2495550"/>
              <a:gd name="connsiteY45" fmla="*/ 3409950 h 3438525"/>
              <a:gd name="connsiteX46" fmla="*/ 1338263 w 2495550"/>
              <a:gd name="connsiteY46" fmla="*/ 3429000 h 3438525"/>
              <a:gd name="connsiteX47" fmla="*/ 1243013 w 2495550"/>
              <a:gd name="connsiteY47" fmla="*/ 3433763 h 3438525"/>
              <a:gd name="connsiteX48" fmla="*/ 1171575 w 2495550"/>
              <a:gd name="connsiteY48" fmla="*/ 3438525 h 3438525"/>
              <a:gd name="connsiteX49" fmla="*/ 1100138 w 2495550"/>
              <a:gd name="connsiteY49" fmla="*/ 3414713 h 3438525"/>
              <a:gd name="connsiteX50" fmla="*/ 976313 w 2495550"/>
              <a:gd name="connsiteY50" fmla="*/ 3348038 h 3438525"/>
              <a:gd name="connsiteX51" fmla="*/ 900113 w 2495550"/>
              <a:gd name="connsiteY51" fmla="*/ 3267075 h 3438525"/>
              <a:gd name="connsiteX52" fmla="*/ 881063 w 2495550"/>
              <a:gd name="connsiteY52" fmla="*/ 3128963 h 3438525"/>
              <a:gd name="connsiteX53" fmla="*/ 923925 w 2495550"/>
              <a:gd name="connsiteY53" fmla="*/ 3028950 h 3438525"/>
              <a:gd name="connsiteX54" fmla="*/ 990600 w 2495550"/>
              <a:gd name="connsiteY54" fmla="*/ 2952750 h 3438525"/>
              <a:gd name="connsiteX55" fmla="*/ 1057275 w 2495550"/>
              <a:gd name="connsiteY55" fmla="*/ 2867025 h 3438525"/>
              <a:gd name="connsiteX56" fmla="*/ 1076326 w 2495550"/>
              <a:gd name="connsiteY56" fmla="*/ 2752726 h 3438525"/>
              <a:gd name="connsiteX57" fmla="*/ 981075 w 2495550"/>
              <a:gd name="connsiteY57" fmla="*/ 2566988 h 3438525"/>
              <a:gd name="connsiteX58" fmla="*/ 862013 w 2495550"/>
              <a:gd name="connsiteY58" fmla="*/ 2528888 h 3438525"/>
              <a:gd name="connsiteX59" fmla="*/ 714375 w 2495550"/>
              <a:gd name="connsiteY59" fmla="*/ 2505075 h 3438525"/>
              <a:gd name="connsiteX60" fmla="*/ 4763 w 2495550"/>
              <a:gd name="connsiteY60" fmla="*/ 2500313 h 3438525"/>
              <a:gd name="connsiteX61" fmla="*/ 0 w 2495550"/>
              <a:gd name="connsiteY61" fmla="*/ 366713 h 3438525"/>
              <a:gd name="connsiteX62" fmla="*/ 23813 w 2495550"/>
              <a:gd name="connsiteY62" fmla="*/ 247650 h 3438525"/>
              <a:gd name="connsiteX63" fmla="*/ 76200 w 2495550"/>
              <a:gd name="connsiteY63" fmla="*/ 176213 h 3438525"/>
              <a:gd name="connsiteX64" fmla="*/ 180975 w 2495550"/>
              <a:gd name="connsiteY64" fmla="*/ 95250 h 3438525"/>
              <a:gd name="connsiteX65" fmla="*/ 242888 w 2495550"/>
              <a:gd name="connsiteY65" fmla="*/ 42863 h 3438525"/>
              <a:gd name="connsiteX66" fmla="*/ 361950 w 2495550"/>
              <a:gd name="connsiteY66" fmla="*/ 0 h 3438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2495550" h="3438525">
                <a:moveTo>
                  <a:pt x="361950" y="0"/>
                </a:moveTo>
                <a:lnTo>
                  <a:pt x="2490788" y="4763"/>
                </a:lnTo>
                <a:lnTo>
                  <a:pt x="2495550" y="185738"/>
                </a:lnTo>
                <a:cubicBezTo>
                  <a:pt x="2493963" y="396875"/>
                  <a:pt x="2492375" y="608013"/>
                  <a:pt x="2490788" y="819150"/>
                </a:cubicBezTo>
                <a:lnTo>
                  <a:pt x="2443163" y="952500"/>
                </a:lnTo>
                <a:lnTo>
                  <a:pt x="2414588" y="1000125"/>
                </a:lnTo>
                <a:lnTo>
                  <a:pt x="2390775" y="1042988"/>
                </a:lnTo>
                <a:lnTo>
                  <a:pt x="2300288" y="1085850"/>
                </a:lnTo>
                <a:lnTo>
                  <a:pt x="2224088" y="1104900"/>
                </a:lnTo>
                <a:lnTo>
                  <a:pt x="2119313" y="1076325"/>
                </a:lnTo>
                <a:lnTo>
                  <a:pt x="1966913" y="962025"/>
                </a:lnTo>
                <a:lnTo>
                  <a:pt x="1866900" y="890588"/>
                </a:lnTo>
                <a:lnTo>
                  <a:pt x="1733550" y="914400"/>
                </a:lnTo>
                <a:lnTo>
                  <a:pt x="1662113" y="962025"/>
                </a:lnTo>
                <a:lnTo>
                  <a:pt x="1614488" y="1023938"/>
                </a:lnTo>
                <a:lnTo>
                  <a:pt x="1576388" y="1123950"/>
                </a:lnTo>
                <a:lnTo>
                  <a:pt x="1557338" y="1295400"/>
                </a:lnTo>
                <a:lnTo>
                  <a:pt x="1614488" y="1500188"/>
                </a:lnTo>
                <a:lnTo>
                  <a:pt x="1781175" y="1633538"/>
                </a:lnTo>
                <a:lnTo>
                  <a:pt x="1924050" y="1614488"/>
                </a:lnTo>
                <a:lnTo>
                  <a:pt x="1995488" y="1547813"/>
                </a:lnTo>
                <a:lnTo>
                  <a:pt x="2081213" y="1471613"/>
                </a:lnTo>
                <a:lnTo>
                  <a:pt x="2152650" y="1423988"/>
                </a:lnTo>
                <a:lnTo>
                  <a:pt x="2243138" y="1409700"/>
                </a:lnTo>
                <a:lnTo>
                  <a:pt x="2324100" y="1443038"/>
                </a:lnTo>
                <a:lnTo>
                  <a:pt x="2405063" y="1514475"/>
                </a:lnTo>
                <a:lnTo>
                  <a:pt x="2486025" y="1671638"/>
                </a:lnTo>
                <a:cubicBezTo>
                  <a:pt x="2487613" y="1951038"/>
                  <a:pt x="2489200" y="2230438"/>
                  <a:pt x="2490788" y="2509838"/>
                </a:cubicBezTo>
                <a:lnTo>
                  <a:pt x="1709738" y="2509838"/>
                </a:lnTo>
                <a:lnTo>
                  <a:pt x="1576388" y="2538413"/>
                </a:lnTo>
                <a:lnTo>
                  <a:pt x="1538288" y="2566988"/>
                </a:lnTo>
                <a:lnTo>
                  <a:pt x="1452563" y="2633663"/>
                </a:lnTo>
                <a:lnTo>
                  <a:pt x="1414463" y="2705100"/>
                </a:lnTo>
                <a:lnTo>
                  <a:pt x="1395413" y="2781300"/>
                </a:lnTo>
                <a:lnTo>
                  <a:pt x="1414463" y="2881313"/>
                </a:lnTo>
                <a:lnTo>
                  <a:pt x="1490663" y="2938463"/>
                </a:lnTo>
                <a:lnTo>
                  <a:pt x="1562100" y="3033713"/>
                </a:lnTo>
                <a:lnTo>
                  <a:pt x="1614488" y="3171825"/>
                </a:lnTo>
                <a:lnTo>
                  <a:pt x="1604963" y="3233738"/>
                </a:lnTo>
                <a:lnTo>
                  <a:pt x="1604963" y="3233738"/>
                </a:lnTo>
                <a:lnTo>
                  <a:pt x="1562100" y="3300413"/>
                </a:lnTo>
                <a:lnTo>
                  <a:pt x="1538288" y="3328988"/>
                </a:lnTo>
                <a:lnTo>
                  <a:pt x="1504950" y="3352800"/>
                </a:lnTo>
                <a:lnTo>
                  <a:pt x="1481138" y="3381375"/>
                </a:lnTo>
                <a:lnTo>
                  <a:pt x="1443038" y="3405188"/>
                </a:lnTo>
                <a:lnTo>
                  <a:pt x="1400175" y="3409950"/>
                </a:lnTo>
                <a:lnTo>
                  <a:pt x="1338263" y="3429000"/>
                </a:lnTo>
                <a:lnTo>
                  <a:pt x="1243013" y="3433763"/>
                </a:lnTo>
                <a:lnTo>
                  <a:pt x="1171575" y="3438525"/>
                </a:lnTo>
                <a:lnTo>
                  <a:pt x="1100138" y="3414713"/>
                </a:lnTo>
                <a:lnTo>
                  <a:pt x="976313" y="3348038"/>
                </a:lnTo>
                <a:lnTo>
                  <a:pt x="900113" y="3267075"/>
                </a:lnTo>
                <a:lnTo>
                  <a:pt x="881063" y="3128963"/>
                </a:lnTo>
                <a:lnTo>
                  <a:pt x="923925" y="3028950"/>
                </a:lnTo>
                <a:lnTo>
                  <a:pt x="990600" y="2952750"/>
                </a:lnTo>
                <a:lnTo>
                  <a:pt x="1057275" y="2867025"/>
                </a:lnTo>
                <a:lnTo>
                  <a:pt x="1076326" y="2752726"/>
                </a:lnTo>
                <a:lnTo>
                  <a:pt x="981075" y="2566988"/>
                </a:lnTo>
                <a:lnTo>
                  <a:pt x="862013" y="2528888"/>
                </a:lnTo>
                <a:lnTo>
                  <a:pt x="714375" y="2505075"/>
                </a:lnTo>
                <a:lnTo>
                  <a:pt x="4763" y="2500313"/>
                </a:lnTo>
                <a:cubicBezTo>
                  <a:pt x="3175" y="1789113"/>
                  <a:pt x="1588" y="1077913"/>
                  <a:pt x="0" y="366713"/>
                </a:cubicBezTo>
                <a:lnTo>
                  <a:pt x="23813" y="247650"/>
                </a:lnTo>
                <a:lnTo>
                  <a:pt x="76200" y="176213"/>
                </a:lnTo>
                <a:lnTo>
                  <a:pt x="180975" y="95250"/>
                </a:lnTo>
                <a:lnTo>
                  <a:pt x="242888" y="42863"/>
                </a:lnTo>
                <a:lnTo>
                  <a:pt x="361950" y="0"/>
                </a:lnTo>
                <a:close/>
              </a:path>
            </a:pathLst>
          </a:custGeom>
          <a:solidFill>
            <a:schemeClr val="bg1">
              <a:lumMod val="65000"/>
              <a:alpha val="74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1" name="צורה חופשית 20"/>
          <p:cNvSpPr/>
          <p:nvPr/>
        </p:nvSpPr>
        <p:spPr>
          <a:xfrm>
            <a:off x="308199" y="932492"/>
            <a:ext cx="992810" cy="729123"/>
          </a:xfrm>
          <a:custGeom>
            <a:avLst/>
            <a:gdLst>
              <a:gd name="connsiteX0" fmla="*/ 4762 w 3438525"/>
              <a:gd name="connsiteY0" fmla="*/ 4762 h 2505075"/>
              <a:gd name="connsiteX1" fmla="*/ 785812 w 3438525"/>
              <a:gd name="connsiteY1" fmla="*/ 4762 h 2505075"/>
              <a:gd name="connsiteX2" fmla="*/ 919162 w 3438525"/>
              <a:gd name="connsiteY2" fmla="*/ 33337 h 2505075"/>
              <a:gd name="connsiteX3" fmla="*/ 1014412 w 3438525"/>
              <a:gd name="connsiteY3" fmla="*/ 104775 h 2505075"/>
              <a:gd name="connsiteX4" fmla="*/ 1095375 w 3438525"/>
              <a:gd name="connsiteY4" fmla="*/ 209550 h 2505075"/>
              <a:gd name="connsiteX5" fmla="*/ 1100137 w 3438525"/>
              <a:gd name="connsiteY5" fmla="*/ 319087 h 2505075"/>
              <a:gd name="connsiteX6" fmla="*/ 1066800 w 3438525"/>
              <a:gd name="connsiteY6" fmla="*/ 390525 h 2505075"/>
              <a:gd name="connsiteX7" fmla="*/ 900112 w 3438525"/>
              <a:gd name="connsiteY7" fmla="*/ 595312 h 2505075"/>
              <a:gd name="connsiteX8" fmla="*/ 885825 w 3438525"/>
              <a:gd name="connsiteY8" fmla="*/ 690562 h 2505075"/>
              <a:gd name="connsiteX9" fmla="*/ 919162 w 3438525"/>
              <a:gd name="connsiteY9" fmla="*/ 776287 h 2505075"/>
              <a:gd name="connsiteX10" fmla="*/ 957262 w 3438525"/>
              <a:gd name="connsiteY10" fmla="*/ 833437 h 2505075"/>
              <a:gd name="connsiteX11" fmla="*/ 1033462 w 3438525"/>
              <a:gd name="connsiteY11" fmla="*/ 881062 h 2505075"/>
              <a:gd name="connsiteX12" fmla="*/ 1114425 w 3438525"/>
              <a:gd name="connsiteY12" fmla="*/ 923925 h 2505075"/>
              <a:gd name="connsiteX13" fmla="*/ 1262062 w 3438525"/>
              <a:gd name="connsiteY13" fmla="*/ 942975 h 2505075"/>
              <a:gd name="connsiteX14" fmla="*/ 1428750 w 3438525"/>
              <a:gd name="connsiteY14" fmla="*/ 914400 h 2505075"/>
              <a:gd name="connsiteX15" fmla="*/ 1557337 w 3438525"/>
              <a:gd name="connsiteY15" fmla="*/ 819150 h 2505075"/>
              <a:gd name="connsiteX16" fmla="*/ 1628775 w 3438525"/>
              <a:gd name="connsiteY16" fmla="*/ 671512 h 2505075"/>
              <a:gd name="connsiteX17" fmla="*/ 1524000 w 3438525"/>
              <a:gd name="connsiteY17" fmla="*/ 485775 h 2505075"/>
              <a:gd name="connsiteX18" fmla="*/ 1443037 w 3438525"/>
              <a:gd name="connsiteY18" fmla="*/ 390525 h 2505075"/>
              <a:gd name="connsiteX19" fmla="*/ 1404937 w 3438525"/>
              <a:gd name="connsiteY19" fmla="*/ 233362 h 2505075"/>
              <a:gd name="connsiteX20" fmla="*/ 1414462 w 3438525"/>
              <a:gd name="connsiteY20" fmla="*/ 171450 h 2505075"/>
              <a:gd name="connsiteX21" fmla="*/ 1485900 w 3438525"/>
              <a:gd name="connsiteY21" fmla="*/ 95250 h 2505075"/>
              <a:gd name="connsiteX22" fmla="*/ 1595437 w 3438525"/>
              <a:gd name="connsiteY22" fmla="*/ 38100 h 2505075"/>
              <a:gd name="connsiteX23" fmla="*/ 1690687 w 3438525"/>
              <a:gd name="connsiteY23" fmla="*/ 9525 h 2505075"/>
              <a:gd name="connsiteX24" fmla="*/ 2509837 w 3438525"/>
              <a:gd name="connsiteY24" fmla="*/ 0 h 2505075"/>
              <a:gd name="connsiteX25" fmla="*/ 2495550 w 3438525"/>
              <a:gd name="connsiteY25" fmla="*/ 781050 h 2505075"/>
              <a:gd name="connsiteX26" fmla="*/ 2519362 w 3438525"/>
              <a:gd name="connsiteY26" fmla="*/ 895350 h 2505075"/>
              <a:gd name="connsiteX27" fmla="*/ 2571750 w 3438525"/>
              <a:gd name="connsiteY27" fmla="*/ 976312 h 2505075"/>
              <a:gd name="connsiteX28" fmla="*/ 2695575 w 3438525"/>
              <a:gd name="connsiteY28" fmla="*/ 1090612 h 2505075"/>
              <a:gd name="connsiteX29" fmla="*/ 2790825 w 3438525"/>
              <a:gd name="connsiteY29" fmla="*/ 1100137 h 2505075"/>
              <a:gd name="connsiteX30" fmla="*/ 2862262 w 3438525"/>
              <a:gd name="connsiteY30" fmla="*/ 1076325 h 2505075"/>
              <a:gd name="connsiteX31" fmla="*/ 3090862 w 3438525"/>
              <a:gd name="connsiteY31" fmla="*/ 900112 h 2505075"/>
              <a:gd name="connsiteX32" fmla="*/ 3186112 w 3438525"/>
              <a:gd name="connsiteY32" fmla="*/ 885825 h 2505075"/>
              <a:gd name="connsiteX33" fmla="*/ 3324225 w 3438525"/>
              <a:gd name="connsiteY33" fmla="*/ 933450 h 2505075"/>
              <a:gd name="connsiteX34" fmla="*/ 3348037 w 3438525"/>
              <a:gd name="connsiteY34" fmla="*/ 981075 h 2505075"/>
              <a:gd name="connsiteX35" fmla="*/ 3414712 w 3438525"/>
              <a:gd name="connsiteY35" fmla="*/ 1119187 h 2505075"/>
              <a:gd name="connsiteX36" fmla="*/ 3438525 w 3438525"/>
              <a:gd name="connsiteY36" fmla="*/ 1338262 h 2505075"/>
              <a:gd name="connsiteX37" fmla="*/ 3357562 w 3438525"/>
              <a:gd name="connsiteY37" fmla="*/ 1509712 h 2505075"/>
              <a:gd name="connsiteX38" fmla="*/ 3286125 w 3438525"/>
              <a:gd name="connsiteY38" fmla="*/ 1585912 h 2505075"/>
              <a:gd name="connsiteX39" fmla="*/ 3176587 w 3438525"/>
              <a:gd name="connsiteY39" fmla="*/ 1628775 h 2505075"/>
              <a:gd name="connsiteX40" fmla="*/ 3019425 w 3438525"/>
              <a:gd name="connsiteY40" fmla="*/ 1581150 h 2505075"/>
              <a:gd name="connsiteX41" fmla="*/ 2871787 w 3438525"/>
              <a:gd name="connsiteY41" fmla="*/ 1447800 h 2505075"/>
              <a:gd name="connsiteX42" fmla="*/ 2800350 w 3438525"/>
              <a:gd name="connsiteY42" fmla="*/ 1409700 h 2505075"/>
              <a:gd name="connsiteX43" fmla="*/ 2662237 w 3438525"/>
              <a:gd name="connsiteY43" fmla="*/ 1433512 h 2505075"/>
              <a:gd name="connsiteX44" fmla="*/ 2566987 w 3438525"/>
              <a:gd name="connsiteY44" fmla="*/ 1504950 h 2505075"/>
              <a:gd name="connsiteX45" fmla="*/ 2538412 w 3438525"/>
              <a:gd name="connsiteY45" fmla="*/ 1590675 h 2505075"/>
              <a:gd name="connsiteX46" fmla="*/ 2500312 w 3438525"/>
              <a:gd name="connsiteY46" fmla="*/ 1671637 h 2505075"/>
              <a:gd name="connsiteX47" fmla="*/ 2495550 w 3438525"/>
              <a:gd name="connsiteY47" fmla="*/ 2505075 h 2505075"/>
              <a:gd name="connsiteX48" fmla="*/ 366712 w 3438525"/>
              <a:gd name="connsiteY48" fmla="*/ 2505075 h 2505075"/>
              <a:gd name="connsiteX49" fmla="*/ 257175 w 3438525"/>
              <a:gd name="connsiteY49" fmla="*/ 2476500 h 2505075"/>
              <a:gd name="connsiteX50" fmla="*/ 133350 w 3438525"/>
              <a:gd name="connsiteY50" fmla="*/ 2390775 h 2505075"/>
              <a:gd name="connsiteX51" fmla="*/ 47625 w 3438525"/>
              <a:gd name="connsiteY51" fmla="*/ 2276475 h 2505075"/>
              <a:gd name="connsiteX52" fmla="*/ 14287 w 3438525"/>
              <a:gd name="connsiteY52" fmla="*/ 2214562 h 2505075"/>
              <a:gd name="connsiteX53" fmla="*/ 0 w 3438525"/>
              <a:gd name="connsiteY53" fmla="*/ 2109787 h 2505075"/>
              <a:gd name="connsiteX54" fmla="*/ 4762 w 3438525"/>
              <a:gd name="connsiteY54" fmla="*/ 4762 h 2505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</a:cxnLst>
            <a:rect l="l" t="t" r="r" b="b"/>
            <a:pathLst>
              <a:path w="3438525" h="2505075">
                <a:moveTo>
                  <a:pt x="4762" y="4762"/>
                </a:moveTo>
                <a:lnTo>
                  <a:pt x="785812" y="4762"/>
                </a:lnTo>
                <a:lnTo>
                  <a:pt x="919162" y="33337"/>
                </a:lnTo>
                <a:lnTo>
                  <a:pt x="1014412" y="104775"/>
                </a:lnTo>
                <a:lnTo>
                  <a:pt x="1095375" y="209550"/>
                </a:lnTo>
                <a:lnTo>
                  <a:pt x="1100137" y="319087"/>
                </a:lnTo>
                <a:lnTo>
                  <a:pt x="1066800" y="390525"/>
                </a:lnTo>
                <a:lnTo>
                  <a:pt x="900112" y="595312"/>
                </a:lnTo>
                <a:lnTo>
                  <a:pt x="885825" y="690562"/>
                </a:lnTo>
                <a:lnTo>
                  <a:pt x="919162" y="776287"/>
                </a:lnTo>
                <a:lnTo>
                  <a:pt x="957262" y="833437"/>
                </a:lnTo>
                <a:lnTo>
                  <a:pt x="1033462" y="881062"/>
                </a:lnTo>
                <a:lnTo>
                  <a:pt x="1114425" y="923925"/>
                </a:lnTo>
                <a:lnTo>
                  <a:pt x="1262062" y="942975"/>
                </a:lnTo>
                <a:lnTo>
                  <a:pt x="1428750" y="914400"/>
                </a:lnTo>
                <a:lnTo>
                  <a:pt x="1557337" y="819150"/>
                </a:lnTo>
                <a:lnTo>
                  <a:pt x="1628775" y="671512"/>
                </a:lnTo>
                <a:lnTo>
                  <a:pt x="1524000" y="485775"/>
                </a:lnTo>
                <a:lnTo>
                  <a:pt x="1443037" y="390525"/>
                </a:lnTo>
                <a:lnTo>
                  <a:pt x="1404937" y="233362"/>
                </a:lnTo>
                <a:lnTo>
                  <a:pt x="1414462" y="171450"/>
                </a:lnTo>
                <a:lnTo>
                  <a:pt x="1485900" y="95250"/>
                </a:lnTo>
                <a:lnTo>
                  <a:pt x="1595437" y="38100"/>
                </a:lnTo>
                <a:lnTo>
                  <a:pt x="1690687" y="9525"/>
                </a:lnTo>
                <a:lnTo>
                  <a:pt x="2509837" y="0"/>
                </a:lnTo>
                <a:lnTo>
                  <a:pt x="2495550" y="781050"/>
                </a:lnTo>
                <a:lnTo>
                  <a:pt x="2519362" y="895350"/>
                </a:lnTo>
                <a:lnTo>
                  <a:pt x="2571750" y="976312"/>
                </a:lnTo>
                <a:lnTo>
                  <a:pt x="2695575" y="1090612"/>
                </a:lnTo>
                <a:lnTo>
                  <a:pt x="2790825" y="1100137"/>
                </a:lnTo>
                <a:lnTo>
                  <a:pt x="2862262" y="1076325"/>
                </a:lnTo>
                <a:lnTo>
                  <a:pt x="3090862" y="900112"/>
                </a:lnTo>
                <a:lnTo>
                  <a:pt x="3186112" y="885825"/>
                </a:lnTo>
                <a:lnTo>
                  <a:pt x="3324225" y="933450"/>
                </a:lnTo>
                <a:lnTo>
                  <a:pt x="3348037" y="981075"/>
                </a:lnTo>
                <a:lnTo>
                  <a:pt x="3414712" y="1119187"/>
                </a:lnTo>
                <a:lnTo>
                  <a:pt x="3438525" y="1338262"/>
                </a:lnTo>
                <a:lnTo>
                  <a:pt x="3357562" y="1509712"/>
                </a:lnTo>
                <a:lnTo>
                  <a:pt x="3286125" y="1585912"/>
                </a:lnTo>
                <a:lnTo>
                  <a:pt x="3176587" y="1628775"/>
                </a:lnTo>
                <a:lnTo>
                  <a:pt x="3019425" y="1581150"/>
                </a:lnTo>
                <a:lnTo>
                  <a:pt x="2871787" y="1447800"/>
                </a:lnTo>
                <a:lnTo>
                  <a:pt x="2800350" y="1409700"/>
                </a:lnTo>
                <a:lnTo>
                  <a:pt x="2662237" y="1433512"/>
                </a:lnTo>
                <a:lnTo>
                  <a:pt x="2566987" y="1504950"/>
                </a:lnTo>
                <a:lnTo>
                  <a:pt x="2538412" y="1590675"/>
                </a:lnTo>
                <a:lnTo>
                  <a:pt x="2500312" y="1671637"/>
                </a:lnTo>
                <a:cubicBezTo>
                  <a:pt x="2498725" y="1949450"/>
                  <a:pt x="2497137" y="2227262"/>
                  <a:pt x="2495550" y="2505075"/>
                </a:cubicBezTo>
                <a:lnTo>
                  <a:pt x="366712" y="2505075"/>
                </a:lnTo>
                <a:lnTo>
                  <a:pt x="257175" y="2476500"/>
                </a:lnTo>
                <a:lnTo>
                  <a:pt x="133350" y="2390775"/>
                </a:lnTo>
                <a:lnTo>
                  <a:pt x="47625" y="2276475"/>
                </a:lnTo>
                <a:lnTo>
                  <a:pt x="14287" y="2214562"/>
                </a:lnTo>
                <a:lnTo>
                  <a:pt x="0" y="2109787"/>
                </a:lnTo>
                <a:cubicBezTo>
                  <a:pt x="1587" y="1408112"/>
                  <a:pt x="3175" y="706437"/>
                  <a:pt x="4762" y="4762"/>
                </a:cubicBezTo>
                <a:close/>
              </a:path>
            </a:pathLst>
          </a:custGeom>
          <a:solidFill>
            <a:schemeClr val="tx1">
              <a:alpha val="69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2" name="צורה חופשית 21"/>
          <p:cNvSpPr/>
          <p:nvPr/>
        </p:nvSpPr>
        <p:spPr>
          <a:xfrm>
            <a:off x="1027797" y="662189"/>
            <a:ext cx="721918" cy="999426"/>
          </a:xfrm>
          <a:custGeom>
            <a:avLst/>
            <a:gdLst>
              <a:gd name="connsiteX0" fmla="*/ 0 w 2500312"/>
              <a:gd name="connsiteY0" fmla="*/ 933450 h 3433762"/>
              <a:gd name="connsiteX1" fmla="*/ 785812 w 2500312"/>
              <a:gd name="connsiteY1" fmla="*/ 938212 h 3433762"/>
              <a:gd name="connsiteX2" fmla="*/ 890587 w 2500312"/>
              <a:gd name="connsiteY2" fmla="*/ 904875 h 3433762"/>
              <a:gd name="connsiteX3" fmla="*/ 1004887 w 2500312"/>
              <a:gd name="connsiteY3" fmla="*/ 842962 h 3433762"/>
              <a:gd name="connsiteX4" fmla="*/ 1076325 w 2500312"/>
              <a:gd name="connsiteY4" fmla="*/ 747712 h 3433762"/>
              <a:gd name="connsiteX5" fmla="*/ 1100137 w 2500312"/>
              <a:gd name="connsiteY5" fmla="*/ 647700 h 3433762"/>
              <a:gd name="connsiteX6" fmla="*/ 1062037 w 2500312"/>
              <a:gd name="connsiteY6" fmla="*/ 533400 h 3433762"/>
              <a:gd name="connsiteX7" fmla="*/ 942975 w 2500312"/>
              <a:gd name="connsiteY7" fmla="*/ 395287 h 3433762"/>
              <a:gd name="connsiteX8" fmla="*/ 866775 w 2500312"/>
              <a:gd name="connsiteY8" fmla="*/ 257175 h 3433762"/>
              <a:gd name="connsiteX9" fmla="*/ 938212 w 2500312"/>
              <a:gd name="connsiteY9" fmla="*/ 133350 h 3433762"/>
              <a:gd name="connsiteX10" fmla="*/ 1038225 w 2500312"/>
              <a:gd name="connsiteY10" fmla="*/ 57150 h 3433762"/>
              <a:gd name="connsiteX11" fmla="*/ 1147762 w 2500312"/>
              <a:gd name="connsiteY11" fmla="*/ 14287 h 3433762"/>
              <a:gd name="connsiteX12" fmla="*/ 1281112 w 2500312"/>
              <a:gd name="connsiteY12" fmla="*/ 0 h 3433762"/>
              <a:gd name="connsiteX13" fmla="*/ 1390650 w 2500312"/>
              <a:gd name="connsiteY13" fmla="*/ 19050 h 3433762"/>
              <a:gd name="connsiteX14" fmla="*/ 1504950 w 2500312"/>
              <a:gd name="connsiteY14" fmla="*/ 80962 h 3433762"/>
              <a:gd name="connsiteX15" fmla="*/ 1571625 w 2500312"/>
              <a:gd name="connsiteY15" fmla="*/ 142875 h 3433762"/>
              <a:gd name="connsiteX16" fmla="*/ 1600200 w 2500312"/>
              <a:gd name="connsiteY16" fmla="*/ 214312 h 3433762"/>
              <a:gd name="connsiteX17" fmla="*/ 1609725 w 2500312"/>
              <a:gd name="connsiteY17" fmla="*/ 328612 h 3433762"/>
              <a:gd name="connsiteX18" fmla="*/ 1533525 w 2500312"/>
              <a:gd name="connsiteY18" fmla="*/ 442912 h 3433762"/>
              <a:gd name="connsiteX19" fmla="*/ 1471612 w 2500312"/>
              <a:gd name="connsiteY19" fmla="*/ 533400 h 3433762"/>
              <a:gd name="connsiteX20" fmla="*/ 1414462 w 2500312"/>
              <a:gd name="connsiteY20" fmla="*/ 614362 h 3433762"/>
              <a:gd name="connsiteX21" fmla="*/ 1414462 w 2500312"/>
              <a:gd name="connsiteY21" fmla="*/ 752475 h 3433762"/>
              <a:gd name="connsiteX22" fmla="*/ 1490662 w 2500312"/>
              <a:gd name="connsiteY22" fmla="*/ 842962 h 3433762"/>
              <a:gd name="connsiteX23" fmla="*/ 1585912 w 2500312"/>
              <a:gd name="connsiteY23" fmla="*/ 900112 h 3433762"/>
              <a:gd name="connsiteX24" fmla="*/ 1714500 w 2500312"/>
              <a:gd name="connsiteY24" fmla="*/ 933450 h 3433762"/>
              <a:gd name="connsiteX25" fmla="*/ 2500312 w 2500312"/>
              <a:gd name="connsiteY25" fmla="*/ 933450 h 3433762"/>
              <a:gd name="connsiteX26" fmla="*/ 2500312 w 2500312"/>
              <a:gd name="connsiteY26" fmla="*/ 3043237 h 3433762"/>
              <a:gd name="connsiteX27" fmla="*/ 2471737 w 2500312"/>
              <a:gd name="connsiteY27" fmla="*/ 3171825 h 3433762"/>
              <a:gd name="connsiteX28" fmla="*/ 2428875 w 2500312"/>
              <a:gd name="connsiteY28" fmla="*/ 3267075 h 3433762"/>
              <a:gd name="connsiteX29" fmla="*/ 2371725 w 2500312"/>
              <a:gd name="connsiteY29" fmla="*/ 3324225 h 3433762"/>
              <a:gd name="connsiteX30" fmla="*/ 2305050 w 2500312"/>
              <a:gd name="connsiteY30" fmla="*/ 3371850 h 3433762"/>
              <a:gd name="connsiteX31" fmla="*/ 2219325 w 2500312"/>
              <a:gd name="connsiteY31" fmla="*/ 3414712 h 3433762"/>
              <a:gd name="connsiteX32" fmla="*/ 2143125 w 2500312"/>
              <a:gd name="connsiteY32" fmla="*/ 3433762 h 3433762"/>
              <a:gd name="connsiteX33" fmla="*/ 4762 w 2500312"/>
              <a:gd name="connsiteY33" fmla="*/ 3433762 h 3433762"/>
              <a:gd name="connsiteX34" fmla="*/ 4762 w 2500312"/>
              <a:gd name="connsiteY34" fmla="*/ 2643187 h 3433762"/>
              <a:gd name="connsiteX35" fmla="*/ 71437 w 2500312"/>
              <a:gd name="connsiteY35" fmla="*/ 2447925 h 3433762"/>
              <a:gd name="connsiteX36" fmla="*/ 228600 w 2500312"/>
              <a:gd name="connsiteY36" fmla="*/ 2343150 h 3433762"/>
              <a:gd name="connsiteX37" fmla="*/ 352425 w 2500312"/>
              <a:gd name="connsiteY37" fmla="*/ 2343150 h 3433762"/>
              <a:gd name="connsiteX38" fmla="*/ 400050 w 2500312"/>
              <a:gd name="connsiteY38" fmla="*/ 2390775 h 3433762"/>
              <a:gd name="connsiteX39" fmla="*/ 461962 w 2500312"/>
              <a:gd name="connsiteY39" fmla="*/ 2433637 h 3433762"/>
              <a:gd name="connsiteX40" fmla="*/ 523875 w 2500312"/>
              <a:gd name="connsiteY40" fmla="*/ 2500312 h 3433762"/>
              <a:gd name="connsiteX41" fmla="*/ 652462 w 2500312"/>
              <a:gd name="connsiteY41" fmla="*/ 2543175 h 3433762"/>
              <a:gd name="connsiteX42" fmla="*/ 742950 w 2500312"/>
              <a:gd name="connsiteY42" fmla="*/ 2533650 h 3433762"/>
              <a:gd name="connsiteX43" fmla="*/ 857250 w 2500312"/>
              <a:gd name="connsiteY43" fmla="*/ 2447925 h 3433762"/>
              <a:gd name="connsiteX44" fmla="*/ 909637 w 2500312"/>
              <a:gd name="connsiteY44" fmla="*/ 2362200 h 3433762"/>
              <a:gd name="connsiteX45" fmla="*/ 942975 w 2500312"/>
              <a:gd name="connsiteY45" fmla="*/ 2233612 h 3433762"/>
              <a:gd name="connsiteX46" fmla="*/ 900112 w 2500312"/>
              <a:gd name="connsiteY46" fmla="*/ 1981200 h 3433762"/>
              <a:gd name="connsiteX47" fmla="*/ 809625 w 2500312"/>
              <a:gd name="connsiteY47" fmla="*/ 1890712 h 3433762"/>
              <a:gd name="connsiteX48" fmla="*/ 738187 w 2500312"/>
              <a:gd name="connsiteY48" fmla="*/ 1847850 h 3433762"/>
              <a:gd name="connsiteX49" fmla="*/ 704850 w 2500312"/>
              <a:gd name="connsiteY49" fmla="*/ 1828800 h 3433762"/>
              <a:gd name="connsiteX50" fmla="*/ 595312 w 2500312"/>
              <a:gd name="connsiteY50" fmla="*/ 1843087 h 3433762"/>
              <a:gd name="connsiteX51" fmla="*/ 533400 w 2500312"/>
              <a:gd name="connsiteY51" fmla="*/ 1881187 h 3433762"/>
              <a:gd name="connsiteX52" fmla="*/ 457200 w 2500312"/>
              <a:gd name="connsiteY52" fmla="*/ 1928812 h 3433762"/>
              <a:gd name="connsiteX53" fmla="*/ 319087 w 2500312"/>
              <a:gd name="connsiteY53" fmla="*/ 2019300 h 3433762"/>
              <a:gd name="connsiteX54" fmla="*/ 247650 w 2500312"/>
              <a:gd name="connsiteY54" fmla="*/ 2033587 h 3433762"/>
              <a:gd name="connsiteX55" fmla="*/ 176212 w 2500312"/>
              <a:gd name="connsiteY55" fmla="*/ 2000250 h 3433762"/>
              <a:gd name="connsiteX56" fmla="*/ 109537 w 2500312"/>
              <a:gd name="connsiteY56" fmla="*/ 1952625 h 3433762"/>
              <a:gd name="connsiteX57" fmla="*/ 47625 w 2500312"/>
              <a:gd name="connsiteY57" fmla="*/ 1881187 h 3433762"/>
              <a:gd name="connsiteX58" fmla="*/ 0 w 2500312"/>
              <a:gd name="connsiteY58" fmla="*/ 1714500 h 3433762"/>
              <a:gd name="connsiteX59" fmla="*/ 0 w 2500312"/>
              <a:gd name="connsiteY59" fmla="*/ 933450 h 3433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2500312" h="3433762">
                <a:moveTo>
                  <a:pt x="0" y="933450"/>
                </a:moveTo>
                <a:lnTo>
                  <a:pt x="785812" y="938212"/>
                </a:lnTo>
                <a:lnTo>
                  <a:pt x="890587" y="904875"/>
                </a:lnTo>
                <a:lnTo>
                  <a:pt x="1004887" y="842962"/>
                </a:lnTo>
                <a:lnTo>
                  <a:pt x="1076325" y="747712"/>
                </a:lnTo>
                <a:lnTo>
                  <a:pt x="1100137" y="647700"/>
                </a:lnTo>
                <a:lnTo>
                  <a:pt x="1062037" y="533400"/>
                </a:lnTo>
                <a:lnTo>
                  <a:pt x="942975" y="395287"/>
                </a:lnTo>
                <a:lnTo>
                  <a:pt x="866775" y="257175"/>
                </a:lnTo>
                <a:lnTo>
                  <a:pt x="938212" y="133350"/>
                </a:lnTo>
                <a:lnTo>
                  <a:pt x="1038225" y="57150"/>
                </a:lnTo>
                <a:lnTo>
                  <a:pt x="1147762" y="14287"/>
                </a:lnTo>
                <a:lnTo>
                  <a:pt x="1281112" y="0"/>
                </a:lnTo>
                <a:lnTo>
                  <a:pt x="1390650" y="19050"/>
                </a:lnTo>
                <a:lnTo>
                  <a:pt x="1504950" y="80962"/>
                </a:lnTo>
                <a:lnTo>
                  <a:pt x="1571625" y="142875"/>
                </a:lnTo>
                <a:lnTo>
                  <a:pt x="1600200" y="214312"/>
                </a:lnTo>
                <a:lnTo>
                  <a:pt x="1609725" y="328612"/>
                </a:lnTo>
                <a:lnTo>
                  <a:pt x="1533525" y="442912"/>
                </a:lnTo>
                <a:lnTo>
                  <a:pt x="1471612" y="533400"/>
                </a:lnTo>
                <a:lnTo>
                  <a:pt x="1414462" y="614362"/>
                </a:lnTo>
                <a:lnTo>
                  <a:pt x="1414462" y="752475"/>
                </a:lnTo>
                <a:lnTo>
                  <a:pt x="1490662" y="842962"/>
                </a:lnTo>
                <a:lnTo>
                  <a:pt x="1585912" y="900112"/>
                </a:lnTo>
                <a:lnTo>
                  <a:pt x="1714500" y="933450"/>
                </a:lnTo>
                <a:lnTo>
                  <a:pt x="2500312" y="933450"/>
                </a:lnTo>
                <a:lnTo>
                  <a:pt x="2500312" y="3043237"/>
                </a:lnTo>
                <a:lnTo>
                  <a:pt x="2471737" y="3171825"/>
                </a:lnTo>
                <a:lnTo>
                  <a:pt x="2428875" y="3267075"/>
                </a:lnTo>
                <a:lnTo>
                  <a:pt x="2371725" y="3324225"/>
                </a:lnTo>
                <a:lnTo>
                  <a:pt x="2305050" y="3371850"/>
                </a:lnTo>
                <a:lnTo>
                  <a:pt x="2219325" y="3414712"/>
                </a:lnTo>
                <a:lnTo>
                  <a:pt x="2143125" y="3433762"/>
                </a:lnTo>
                <a:lnTo>
                  <a:pt x="4762" y="3433762"/>
                </a:lnTo>
                <a:lnTo>
                  <a:pt x="4762" y="2643187"/>
                </a:lnTo>
                <a:lnTo>
                  <a:pt x="71437" y="2447925"/>
                </a:lnTo>
                <a:lnTo>
                  <a:pt x="228600" y="2343150"/>
                </a:lnTo>
                <a:lnTo>
                  <a:pt x="352425" y="2343150"/>
                </a:lnTo>
                <a:lnTo>
                  <a:pt x="400050" y="2390775"/>
                </a:lnTo>
                <a:lnTo>
                  <a:pt x="461962" y="2433637"/>
                </a:lnTo>
                <a:lnTo>
                  <a:pt x="523875" y="2500312"/>
                </a:lnTo>
                <a:lnTo>
                  <a:pt x="652462" y="2543175"/>
                </a:lnTo>
                <a:lnTo>
                  <a:pt x="742950" y="2533650"/>
                </a:lnTo>
                <a:lnTo>
                  <a:pt x="857250" y="2447925"/>
                </a:lnTo>
                <a:lnTo>
                  <a:pt x="909637" y="2362200"/>
                </a:lnTo>
                <a:lnTo>
                  <a:pt x="942975" y="2233612"/>
                </a:lnTo>
                <a:lnTo>
                  <a:pt x="900112" y="1981200"/>
                </a:lnTo>
                <a:lnTo>
                  <a:pt x="809625" y="1890712"/>
                </a:lnTo>
                <a:lnTo>
                  <a:pt x="738187" y="1847850"/>
                </a:lnTo>
                <a:lnTo>
                  <a:pt x="704850" y="1828800"/>
                </a:lnTo>
                <a:lnTo>
                  <a:pt x="595312" y="1843087"/>
                </a:lnTo>
                <a:lnTo>
                  <a:pt x="533400" y="1881187"/>
                </a:lnTo>
                <a:lnTo>
                  <a:pt x="457200" y="1928812"/>
                </a:lnTo>
                <a:lnTo>
                  <a:pt x="319087" y="2019300"/>
                </a:lnTo>
                <a:lnTo>
                  <a:pt x="247650" y="2033587"/>
                </a:lnTo>
                <a:lnTo>
                  <a:pt x="176212" y="2000250"/>
                </a:lnTo>
                <a:lnTo>
                  <a:pt x="109537" y="1952625"/>
                </a:lnTo>
                <a:lnTo>
                  <a:pt x="47625" y="1881187"/>
                </a:lnTo>
                <a:lnTo>
                  <a:pt x="0" y="1714500"/>
                </a:lnTo>
                <a:lnTo>
                  <a:pt x="0" y="933450"/>
                </a:lnTo>
                <a:close/>
              </a:path>
            </a:pathLst>
          </a:custGeom>
          <a:solidFill>
            <a:schemeClr val="bg1">
              <a:lumMod val="65000"/>
              <a:alpha val="74000"/>
            </a:schemeClr>
          </a:solidFill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3" name="מלבן 22"/>
          <p:cNvSpPr/>
          <p:nvPr/>
        </p:nvSpPr>
        <p:spPr>
          <a:xfrm>
            <a:off x="417144" y="1213833"/>
            <a:ext cx="503664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1100" cap="all" dirty="0" smtClean="0">
                <a:ln w="9000" cmpd="sng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מאגרי</a:t>
            </a:r>
          </a:p>
          <a:p>
            <a:pPr algn="ctr"/>
            <a:r>
              <a:rPr lang="he-IL" sz="1100" cap="all" dirty="0" smtClean="0">
                <a:ln w="9000" cmpd="sng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מידע</a:t>
            </a:r>
            <a:endParaRPr lang="he-IL" sz="1100" cap="all" dirty="0">
              <a:ln w="9000" cmpd="sng">
                <a:solidFill>
                  <a:schemeClr val="accent1">
                    <a:lumMod val="40000"/>
                    <a:lumOff val="60000"/>
                  </a:schemeClr>
                </a:solidFill>
                <a:prstDash val="solid"/>
              </a:ln>
              <a:solidFill>
                <a:schemeClr val="bg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2650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0" y="526868"/>
            <a:ext cx="3780317" cy="53637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1" y="1993198"/>
            <a:ext cx="6773825" cy="38974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394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891618" y="180416"/>
            <a:ext cx="4961793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3600" b="1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dirty="0">
                <a:solidFill>
                  <a:schemeClr val="accent2">
                    <a:lumMod val="75000"/>
                  </a:schemeClr>
                </a:solidFill>
              </a:rPr>
              <a:t>בקשות חופש מידע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7757415"/>
              </p:ext>
            </p:extLst>
          </p:nvPr>
        </p:nvGraphicFramePr>
        <p:xfrm>
          <a:off x="3713870" y="1126034"/>
          <a:ext cx="7090119" cy="454749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הנושא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עד נובמבר 2017 (באחוזים)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מחצית 2 2016 (באחוזים)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נמסר כל המידע המבוקש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27%(78)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39% (72)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המידע נמסר באופן חלקי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4%(12)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8% (15)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54445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בקשת המידע נדחתה 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8% (23)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 5% (10)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הטיפול בבקשה הופסק בשל אי תשלום 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38% (111)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44% (82)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הטיפול בבקשה הופסק בגלל הפונה 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1% (3)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2% (3)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הטיפול בבקשה טרם הסתיים 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22% (65 – טרם עבר זמן המענה/טרם שולם)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3% (5)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4395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 בקשות חופש מידע שהוגשו</a:t>
                      </a:r>
                      <a:endParaRPr lang="he-IL" sz="2000" b="1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292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187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208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292538" y="190424"/>
            <a:ext cx="6542943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3600" b="1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dirty="0">
                <a:solidFill>
                  <a:schemeClr val="accent2">
                    <a:lumMod val="75000"/>
                  </a:schemeClr>
                </a:solidFill>
              </a:rPr>
              <a:t>הליכים משפטיים נגד הרשות 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8700601"/>
              </p:ext>
            </p:extLst>
          </p:nvPr>
        </p:nvGraphicFramePr>
        <p:xfrm>
          <a:off x="3713870" y="1310509"/>
          <a:ext cx="7090119" cy="3835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הנושא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2017 (באחוזים)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2016 (באחוזים)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מספר פסקי הדין שניתנו ביחס לרשות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נפסק בעד הרשות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(1)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נפסק נגד הרשות 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הוצאות נגד הרשות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(3)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הוצאות בעד הרשות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ההליך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תלוי ועומד בבית המשפט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מספר עתירות חופש מידע שהוגשו</a:t>
                      </a:r>
                      <a:endParaRPr lang="he-IL" sz="2000" b="1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 (מתוכן 4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נמחקו</a:t>
                      </a: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 (2 מתוכן נמחקו ללא צו להוצאות)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438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210888" y="178408"/>
            <a:ext cx="5875605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3600" b="1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dirty="0">
                <a:solidFill>
                  <a:schemeClr val="accent2">
                    <a:lumMod val="75000"/>
                  </a:schemeClr>
                </a:solidFill>
              </a:rPr>
              <a:t>שאילתות ישירות חברי הכנסת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381585"/>
              </p:ext>
            </p:extLst>
          </p:nvPr>
        </p:nvGraphicFramePr>
        <p:xfrm>
          <a:off x="3713870" y="1103247"/>
          <a:ext cx="7090119" cy="4338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85403"/>
                <a:gridCol w="2349305"/>
                <a:gridCol w="1955411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הנושא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2017 (באחוזים)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2016 (באחוזים)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שאילתות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b="1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שנענו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עד 21 יום</a:t>
                      </a:r>
                      <a:endParaRPr lang="he-IL" dirty="0" smtClean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25% (4)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5% (1)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64008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שאילתות </a:t>
                      </a:r>
                      <a:r>
                        <a:rPr lang="he-IL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שנענו</a:t>
                      </a: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14%(3)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550333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שאילתות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b="1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שנענו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לאחר למעלה מ-45 יום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13% (2)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45%(10)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שאילתות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b="1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עד 21 יום</a:t>
                      </a:r>
                      <a:endParaRPr lang="he-IL" dirty="0" smtClean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שאילתות </a:t>
                      </a:r>
                      <a:r>
                        <a:rPr lang="he-IL" b="1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ממתינות למענה </a:t>
                      </a: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6% (1)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-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שאילתות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b="1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לאחר למעלה מ-45 יום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56% (9)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36% (8)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</a:t>
                      </a:r>
                      <a:r>
                        <a:rPr lang="he-IL" sz="2000" b="1" baseline="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שאילתות שהוגשו</a:t>
                      </a:r>
                      <a:endParaRPr lang="he-IL" sz="2000" b="1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16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22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210888" y="9131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3" y="5250298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29250" y="5441567"/>
            <a:ext cx="6129705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he-IL" dirty="0">
                <a:solidFill>
                  <a:schemeClr val="dk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שאילתה ישירה היא שאילתה שהתשובה עליה נמסרת בכתב לחבר הכנסת השואל. על השר שנשאל להשיב בכתב </a:t>
            </a:r>
            <a:r>
              <a:rPr lang="he-IL" b="1" u="sng" dirty="0">
                <a:solidFill>
                  <a:schemeClr val="dk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בתוך 21 יום</a:t>
            </a:r>
            <a:r>
              <a:rPr lang="he-IL" b="1" dirty="0">
                <a:solidFill>
                  <a:schemeClr val="dk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dirty="0">
                <a:solidFill>
                  <a:schemeClr val="dk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מיום קבלת השאילתה. העתק התשובה נמסר ליושב-ראש הכנסת.</a:t>
            </a:r>
          </a:p>
        </p:txBody>
      </p:sp>
    </p:spTree>
    <p:extLst>
      <p:ext uri="{BB962C8B-B14F-4D97-AF65-F5344CB8AC3E}">
        <p14:creationId xmlns:p14="http://schemas.microsoft.com/office/powerpoint/2010/main" val="188447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233457" y="228611"/>
            <a:ext cx="6593059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>
              <a:defRPr sz="3600" b="1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defRPr>
            </a:lvl1pPr>
          </a:lstStyle>
          <a:p>
            <a:r>
              <a:rPr lang="he-IL" dirty="0">
                <a:solidFill>
                  <a:schemeClr val="accent2">
                    <a:lumMod val="75000"/>
                  </a:schemeClr>
                </a:solidFill>
              </a:rPr>
              <a:t> פרסום דו"ח התקשרויות רבעוני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412935"/>
              </p:ext>
            </p:extLst>
          </p:nvPr>
        </p:nvGraphicFramePr>
        <p:xfrm>
          <a:off x="2051519" y="1091434"/>
          <a:ext cx="9629354" cy="28397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171792"/>
                <a:gridCol w="978217"/>
                <a:gridCol w="1038542"/>
                <a:gridCol w="1098867"/>
                <a:gridCol w="1113155"/>
                <a:gridCol w="978217"/>
                <a:gridCol w="1038542"/>
                <a:gridCol w="1098867"/>
                <a:gridCol w="1113155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הנושא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2016 – 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I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2016 – 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II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2016 – 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III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2016 – 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IV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2017 – 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I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2017 – 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II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2017 – 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III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2017 – </a:t>
                      </a: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IV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פורסם באופן מלא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rtl="1">
                        <a:buFont typeface="Wingdings" panose="05000000000000000000" pitchFamily="2" charset="2"/>
                        <a:buNone/>
                      </a:pPr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  <a:sym typeface="Wingdings"/>
                        </a:rPr>
                        <a:t>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  <a:sym typeface="Wingdings"/>
                        </a:rPr>
                        <a:t>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rtl="1">
                        <a:buFont typeface="+mj-lt"/>
                        <a:buNone/>
                      </a:pPr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  <a:sym typeface="Wingdings"/>
                        </a:rPr>
                        <a:t>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  <a:sym typeface="Wingdings"/>
                        </a:rPr>
                        <a:t>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solidFill>
                            <a:schemeClr val="tx2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  <a:sym typeface="Wingdings"/>
                        </a:rPr>
                        <a:t>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800" dirty="0" smtClean="0">
                          <a:solidFill>
                            <a:schemeClr val="tx2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  <a:sym typeface="Wingdings"/>
                        </a:rPr>
                        <a:t></a:t>
                      </a:r>
                      <a:endParaRPr lang="he-IL" dirty="0" smtClean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פורסם חלקית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לא פורסם</a:t>
                      </a:r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X</a:t>
                      </a:r>
                      <a:endParaRPr lang="he-IL" dirty="0" smtClean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טרם עבר</a:t>
                      </a:r>
                      <a:r>
                        <a:rPr lang="he-IL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זמן הפרסום</a:t>
                      </a:r>
                      <a:endParaRPr lang="he-IL" dirty="0" smtClean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  <a:p>
                      <a:pPr rtl="1"/>
                      <a:endParaRPr lang="he-IL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653892" y="101175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3" y="5250298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8"/>
            <a:ext cx="580526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מפורסם באתר האינטרנט של היחידה הממשלתית לחופש המידע</a:t>
            </a:r>
            <a:endParaRPr lang="he-IL" dirty="0">
              <a:solidFill>
                <a:schemeClr val="dk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4250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E1730CD-086F-4E3A-8F15-3AB754C94995}"/>
</file>

<file path=customXml/itemProps2.xml><?xml version="1.0" encoding="utf-8"?>
<ds:datastoreItem xmlns:ds="http://schemas.openxmlformats.org/officeDocument/2006/customXml" ds:itemID="{3E976DA5-1A04-43F6-AAE3-5DF5BF9D89EE}"/>
</file>

<file path=customXml/itemProps3.xml><?xml version="1.0" encoding="utf-8"?>
<ds:datastoreItem xmlns:ds="http://schemas.openxmlformats.org/officeDocument/2006/customXml" ds:itemID="{0247EDEE-F286-4009-A028-D7715CFDB2DC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5892</TotalTime>
  <Words>567</Words>
  <Application>Microsoft Office PowerPoint</Application>
  <PresentationFormat>מותאם אישית</PresentationFormat>
  <Paragraphs>160</Paragraphs>
  <Slides>16</Slides>
  <Notes>5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16</vt:i4>
      </vt:variant>
    </vt:vector>
  </HeadingPairs>
  <TitlesOfParts>
    <vt:vector size="17" baseType="lpstr">
      <vt:lpstr>Retrospect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אורח</dc:creator>
  <cp:lastModifiedBy>רועי כהן</cp:lastModifiedBy>
  <cp:revision>110</cp:revision>
  <cp:lastPrinted>2018-01-25T15:32:28Z</cp:lastPrinted>
  <dcterms:created xsi:type="dcterms:W3CDTF">2017-07-06T09:47:58Z</dcterms:created>
  <dcterms:modified xsi:type="dcterms:W3CDTF">2018-01-28T20:07:27Z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2023511</vt:r8>
  </property>
</Properties>
</file>