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88" r:id="rId1"/>
  </p:sldMasterIdLst>
  <p:notesMasterIdLst>
    <p:notesMasterId r:id="rId16"/>
  </p:notesMasterIdLst>
  <p:sldIdLst>
    <p:sldId id="274" r:id="rId2"/>
    <p:sldId id="278" r:id="rId3"/>
    <p:sldId id="294" r:id="rId4"/>
    <p:sldId id="308" r:id="rId5"/>
    <p:sldId id="324" r:id="rId6"/>
    <p:sldId id="315" r:id="rId7"/>
    <p:sldId id="286" r:id="rId8"/>
    <p:sldId id="325" r:id="rId9"/>
    <p:sldId id="287" r:id="rId10"/>
    <p:sldId id="310" r:id="rId11"/>
    <p:sldId id="320" r:id="rId12"/>
    <p:sldId id="317" r:id="rId13"/>
    <p:sldId id="321" r:id="rId14"/>
    <p:sldId id="326" r:id="rId15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106" d="100"/>
          <a:sy n="106" d="100"/>
        </p:scale>
        <p:origin x="115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62C5494-5E2D-4EE9-9F9A-D84FC2534676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063B775-EF0C-4376-9B04-295E00A77E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3458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B775-EF0C-4376-9B04-295E00A77EE4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6589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387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8278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4014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18499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582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142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89089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3623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8138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9553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3149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כ"א/שבט/תשע"ח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15917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6" name="Picture 2" descr="C:\Users\reuto\Desktop\תמונותתתת\attachments\_____ _______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4292600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203657" y="1602666"/>
            <a:ext cx="87366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הצעת חוק חתימה </a:t>
            </a:r>
            <a:r>
              <a:rPr lang="he-I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אלקטרונית</a:t>
            </a:r>
          </a:p>
          <a:p>
            <a:pPr algn="ctr"/>
            <a:r>
              <a:rPr lang="he-I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he-IL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(תיקון מס' 3), התשע"ח-2018</a:t>
            </a:r>
          </a:p>
        </p:txBody>
      </p:sp>
    </p:spTree>
    <p:extLst>
      <p:ext uri="{BB962C8B-B14F-4D97-AF65-F5344CB8AC3E}">
        <p14:creationId xmlns:p14="http://schemas.microsoft.com/office/powerpoint/2010/main" val="225021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0796" y="2132856"/>
            <a:ext cx="8229600" cy="187220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he-IL" dirty="0">
                <a:latin typeface="David" panose="020E0502060401010101" pitchFamily="34" charset="-79"/>
                <a:cs typeface="+mn-cs"/>
              </a:rPr>
              <a:t>חוק חתימה אלקטרונית</a:t>
            </a:r>
            <a:br>
              <a:rPr lang="he-IL" dirty="0">
                <a:latin typeface="David" panose="020E0502060401010101" pitchFamily="34" charset="-79"/>
                <a:cs typeface="+mn-cs"/>
              </a:rPr>
            </a:br>
            <a:r>
              <a:rPr lang="he-IL" dirty="0" smtClean="0">
                <a:latin typeface="David" panose="020E0502060401010101" pitchFamily="34" charset="-79"/>
                <a:cs typeface="+mn-cs"/>
              </a:rPr>
              <a:t>נועד להסדיר מעמד </a:t>
            </a:r>
            <a:r>
              <a:rPr lang="he-IL" dirty="0">
                <a:latin typeface="David" panose="020E0502060401010101" pitchFamily="34" charset="-79"/>
                <a:cs typeface="+mn-cs"/>
              </a:rPr>
              <a:t>משפטי </a:t>
            </a:r>
            <a:r>
              <a:rPr lang="he-IL" dirty="0" smtClean="0">
                <a:latin typeface="David" panose="020E0502060401010101" pitchFamily="34" charset="-79"/>
                <a:cs typeface="+mn-cs"/>
              </a:rPr>
              <a:t/>
            </a:r>
            <a:br>
              <a:rPr lang="he-IL" dirty="0" smtClean="0">
                <a:latin typeface="David" panose="020E0502060401010101" pitchFamily="34" charset="-79"/>
                <a:cs typeface="+mn-cs"/>
              </a:rPr>
            </a:br>
            <a:r>
              <a:rPr lang="he-IL" dirty="0" smtClean="0">
                <a:latin typeface="David" panose="020E0502060401010101" pitchFamily="34" charset="-79"/>
                <a:cs typeface="+mn-cs"/>
              </a:rPr>
              <a:t>של חתימות באמצעים </a:t>
            </a:r>
            <a:r>
              <a:rPr lang="he-IL" dirty="0">
                <a:latin typeface="David" panose="020E0502060401010101" pitchFamily="34" charset="-79"/>
                <a:cs typeface="+mn-cs"/>
              </a:rPr>
              <a:t>אלקטרוניים</a:t>
            </a:r>
            <a:br>
              <a:rPr lang="he-IL" dirty="0">
                <a:latin typeface="David" panose="020E0502060401010101" pitchFamily="34" charset="-79"/>
                <a:cs typeface="+mn-cs"/>
              </a:rPr>
            </a:br>
            <a:r>
              <a:rPr lang="he-IL" dirty="0">
                <a:latin typeface="David" panose="020E0502060401010101" pitchFamily="34" charset="-79"/>
                <a:cs typeface="+mn-cs"/>
              </a:rPr>
              <a:t/>
            </a:r>
            <a:br>
              <a:rPr lang="he-IL" dirty="0">
                <a:latin typeface="David" panose="020E0502060401010101" pitchFamily="34" charset="-79"/>
                <a:cs typeface="+mn-cs"/>
              </a:rPr>
            </a:b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5" name="Picture 2" descr="C:\Users\reuto\Desktop\תמונותתתת\attachments\_____ _______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4292600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33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שלושה סוגי חתימות בחוק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he-IL" sz="3600" dirty="0" smtClean="0">
                <a:latin typeface="David" panose="020E0502060401010101" pitchFamily="34" charset="-79"/>
              </a:rPr>
              <a:t>חתימה אלקטרונית</a:t>
            </a:r>
          </a:p>
          <a:p>
            <a:pPr marL="742950" indent="-742950">
              <a:buFont typeface="+mj-lt"/>
              <a:buAutoNum type="arabicPeriod"/>
            </a:pPr>
            <a:r>
              <a:rPr lang="he-IL" sz="3600" dirty="0" smtClean="0">
                <a:latin typeface="David" panose="020E0502060401010101" pitchFamily="34" charset="-79"/>
              </a:rPr>
              <a:t>חתימה אלקטרונית מאובטחת</a:t>
            </a:r>
          </a:p>
          <a:p>
            <a:pPr marL="742950" indent="-742950">
              <a:buFont typeface="+mj-lt"/>
              <a:buAutoNum type="arabicPeriod"/>
            </a:pPr>
            <a:r>
              <a:rPr lang="he-IL" sz="3600" dirty="0" smtClean="0">
                <a:latin typeface="David" panose="020E0502060401010101" pitchFamily="34" charset="-79"/>
              </a:rPr>
              <a:t>חתימה אלקטרונית מאושרת </a:t>
            </a: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5" name="Picture 2" descr="C:\Users\reuto\Desktop\תמונותתתת\attachments\_____ _______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4292600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85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סוגי חתימות בחוק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he-IL" sz="3600" b="1" dirty="0" smtClean="0">
                <a:latin typeface="David" panose="020E0502060401010101" pitchFamily="34" charset="-79"/>
              </a:rPr>
              <a:t>חתימה אלקטרונית -</a:t>
            </a:r>
            <a:endParaRPr lang="he-IL" sz="3600" dirty="0" smtClean="0">
              <a:latin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3600" dirty="0" smtClean="0"/>
              <a:t>מידע אלקטרוני או סימן אלקטרוני, שהוצמד או שנקשר למסר אלקטרוני</a:t>
            </a:r>
          </a:p>
          <a:p>
            <a:pPr marL="0" indent="0">
              <a:buNone/>
            </a:pPr>
            <a:endParaRPr lang="he-IL" sz="3600" dirty="0" smtClean="0">
              <a:latin typeface="David" panose="020E0502060401010101" pitchFamily="34" charset="-79"/>
            </a:endParaRP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410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96" y="3573016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681697"/>
            <a:ext cx="3968825" cy="298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86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סוגי חתימות בחוק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he-IL" sz="3600" b="1" dirty="0" smtClean="0">
                <a:latin typeface="David" panose="020E0502060401010101" pitchFamily="34" charset="-79"/>
              </a:rPr>
              <a:t>הן </a:t>
            </a:r>
            <a:r>
              <a:rPr lang="he-IL" sz="3600" b="1" dirty="0" smtClean="0">
                <a:solidFill>
                  <a:srgbClr val="FF0000"/>
                </a:solidFill>
                <a:latin typeface="David" panose="020E0502060401010101" pitchFamily="34" charset="-79"/>
              </a:rPr>
              <a:t>חתימה מאובטחת  </a:t>
            </a:r>
            <a:r>
              <a:rPr lang="he-IL" sz="3600" b="1" dirty="0" smtClean="0">
                <a:latin typeface="David" panose="020E0502060401010101" pitchFamily="34" charset="-79"/>
              </a:rPr>
              <a:t>והן </a:t>
            </a:r>
            <a:r>
              <a:rPr lang="he-IL" sz="3600" b="1" dirty="0" smtClean="0">
                <a:solidFill>
                  <a:srgbClr val="FF0000"/>
                </a:solidFill>
                <a:latin typeface="David" panose="020E0502060401010101" pitchFamily="34" charset="-79"/>
              </a:rPr>
              <a:t>חתימה מאושרת</a:t>
            </a:r>
          </a:p>
          <a:p>
            <a:pPr marL="0" indent="0">
              <a:buNone/>
            </a:pPr>
            <a:r>
              <a:rPr lang="he-IL" sz="3600" b="1" dirty="0">
                <a:latin typeface="David" panose="020E0502060401010101" pitchFamily="34" charset="-79"/>
              </a:rPr>
              <a:t>	</a:t>
            </a:r>
            <a:r>
              <a:rPr lang="he-IL" sz="3600" b="1" dirty="0" smtClean="0">
                <a:latin typeface="David" panose="020E0502060401010101" pitchFamily="34" charset="-79"/>
              </a:rPr>
              <a:t>			=</a:t>
            </a:r>
          </a:p>
          <a:p>
            <a:pPr marL="0" indent="0">
              <a:buNone/>
            </a:pPr>
            <a:r>
              <a:rPr lang="he-IL" sz="3600" b="1" dirty="0" smtClean="0">
                <a:latin typeface="David" panose="020E0502060401010101" pitchFamily="34" charset="-79"/>
              </a:rPr>
              <a:t>נועדו לקיים את תכליות החתימה הקלאסיות</a:t>
            </a:r>
            <a:endParaRPr lang="he-IL" dirty="0" smtClean="0">
              <a:latin typeface="David" panose="020E0502060401010101" pitchFamily="34" charset="-79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he-IL" dirty="0" smtClean="0">
                <a:latin typeface="David" panose="020E0502060401010101" pitchFamily="34" charset="-79"/>
              </a:rPr>
              <a:t>זיהוי החותם (בשתי רמות)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he-IL" dirty="0" smtClean="0">
                <a:latin typeface="David" panose="020E0502060401010101" pitchFamily="34" charset="-79"/>
              </a:rPr>
              <a:t>זיהוי שינוי שבוצע במסמך לאחר החתימה</a:t>
            </a:r>
          </a:p>
          <a:p>
            <a:pPr marL="0" indent="0">
              <a:buNone/>
            </a:pPr>
            <a:endParaRPr lang="he-IL" sz="3600" dirty="0" smtClean="0">
              <a:latin typeface="David" panose="020E0502060401010101" pitchFamily="34" charset="-79"/>
            </a:endParaRP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8" name="Picture 2" descr="Image result for smart c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97152"/>
            <a:ext cx="2309813" cy="143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52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סוגי חתימות בחוק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he-IL" sz="3600" b="1" dirty="0" smtClean="0">
                <a:latin typeface="David" panose="020E0502060401010101" pitchFamily="34" charset="-79"/>
              </a:rPr>
              <a:t>חתימה מאובטחת  </a:t>
            </a:r>
            <a:r>
              <a:rPr lang="en-US" sz="3600" b="1" dirty="0" smtClean="0">
                <a:latin typeface="David" panose="020E0502060401010101" pitchFamily="34" charset="-79"/>
              </a:rPr>
              <a:t>VS</a:t>
            </a:r>
            <a:r>
              <a:rPr lang="he-IL" sz="3600" b="1" dirty="0" smtClean="0">
                <a:latin typeface="David" panose="020E0502060401010101" pitchFamily="34" charset="-79"/>
              </a:rPr>
              <a:t> חתימה מאושרת</a:t>
            </a:r>
          </a:p>
          <a:p>
            <a:pPr marL="0" indent="0">
              <a:buNone/>
            </a:pPr>
            <a:r>
              <a:rPr lang="he-IL" sz="3600" b="1" dirty="0">
                <a:latin typeface="David" panose="020E0502060401010101" pitchFamily="34" charset="-79"/>
              </a:rPr>
              <a:t>	</a:t>
            </a:r>
            <a:r>
              <a:rPr lang="he-IL" sz="3600" b="1" dirty="0" smtClean="0">
                <a:latin typeface="David" panose="020E0502060401010101" pitchFamily="34" charset="-79"/>
              </a:rPr>
              <a:t>	</a:t>
            </a:r>
          </a:p>
          <a:p>
            <a:pPr marL="0" indent="0">
              <a:buNone/>
            </a:pPr>
            <a:r>
              <a:rPr lang="he-IL" sz="3600" b="1" dirty="0">
                <a:latin typeface="David" panose="020E0502060401010101" pitchFamily="34" charset="-79"/>
              </a:rPr>
              <a:t>	</a:t>
            </a:r>
            <a:r>
              <a:rPr lang="he-IL" sz="3600" b="1" dirty="0" smtClean="0">
                <a:latin typeface="David" panose="020E0502060401010101" pitchFamily="34" charset="-79"/>
              </a:rPr>
              <a:t>	הבדלים מרכזיים: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dirty="0" smtClean="0">
                <a:latin typeface="David" panose="020E0502060401010101" pitchFamily="34" charset="-79"/>
              </a:rPr>
              <a:t>רמת זיהוי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dirty="0" smtClean="0">
                <a:latin typeface="David" panose="020E0502060401010101" pitchFamily="34" charset="-79"/>
              </a:rPr>
              <a:t>פיקוח</a:t>
            </a:r>
          </a:p>
          <a:p>
            <a:pPr marL="0" indent="0">
              <a:buNone/>
            </a:pPr>
            <a:endParaRPr lang="he-IL" sz="3600" dirty="0" smtClean="0">
              <a:latin typeface="David" panose="020E0502060401010101" pitchFamily="34" charset="-79"/>
            </a:endParaRP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8" name="Picture 2" descr="Image result for smart c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55" y="3140968"/>
            <a:ext cx="2309813" cy="143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8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dirty="0" smtClean="0">
                <a:latin typeface="David" panose="020E0502060401010101" pitchFamily="34" charset="-79"/>
                <a:cs typeface="+mn-cs"/>
              </a:rPr>
              <a:t>איך חותמים?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6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7" name="Picture 2" descr="Image result for smart c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708920"/>
            <a:ext cx="2309813" cy="143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19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כך נראית החתימה...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6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522437"/>
            <a:ext cx="8915400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98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כך נראית החתימה...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6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556792"/>
            <a:ext cx="900112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296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תיקון חוק חתימה אלקטרונית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2204864"/>
            <a:ext cx="9324528" cy="4525963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he-IL" sz="3000" b="1" dirty="0" smtClean="0">
                <a:solidFill>
                  <a:srgbClr val="285A7D"/>
                </a:solidFill>
              </a:rPr>
              <a:t>     דרישת </a:t>
            </a:r>
            <a:r>
              <a:rPr lang="he-IL" sz="3000" b="1" dirty="0">
                <a:solidFill>
                  <a:srgbClr val="285A7D"/>
                </a:solidFill>
              </a:rPr>
              <a:t>חתימה </a:t>
            </a:r>
            <a:r>
              <a:rPr lang="he-IL" sz="3000" b="1" dirty="0" smtClean="0">
                <a:solidFill>
                  <a:srgbClr val="285A7D"/>
                </a:solidFill>
              </a:rPr>
              <a:t>          </a:t>
            </a:r>
            <a:r>
              <a:rPr lang="he-IL" sz="6000" b="1" dirty="0" smtClean="0">
                <a:solidFill>
                  <a:srgbClr val="285A7D"/>
                </a:solidFill>
              </a:rPr>
              <a:t> </a:t>
            </a:r>
            <a:r>
              <a:rPr lang="he-IL" sz="3000" b="1" dirty="0" smtClean="0">
                <a:solidFill>
                  <a:srgbClr val="285A7D"/>
                </a:solidFill>
              </a:rPr>
              <a:t>      חתימה מאושרת</a:t>
            </a:r>
          </a:p>
          <a:p>
            <a:pPr marL="457200" lvl="1" indent="0">
              <a:buNone/>
            </a:pPr>
            <a:r>
              <a:rPr lang="he-IL" sz="3000" b="1" dirty="0" smtClean="0">
                <a:solidFill>
                  <a:srgbClr val="285A7D"/>
                </a:solidFill>
              </a:rPr>
              <a:t>      בחיקוק			</a:t>
            </a:r>
            <a:r>
              <a:rPr lang="he-IL" sz="3000" b="1" dirty="0">
                <a:solidFill>
                  <a:srgbClr val="285A7D"/>
                </a:solidFill>
              </a:rPr>
              <a:t> </a:t>
            </a:r>
            <a:r>
              <a:rPr lang="he-IL" sz="3000" b="1" dirty="0" smtClean="0">
                <a:solidFill>
                  <a:srgbClr val="285A7D"/>
                </a:solidFill>
              </a:rPr>
              <a:t>     בלבד</a:t>
            </a:r>
            <a:endParaRPr lang="he-IL" sz="3000" b="1" dirty="0">
              <a:solidFill>
                <a:srgbClr val="285A7D"/>
              </a:solidFill>
            </a:endParaRP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he-IL" sz="3000" b="1" dirty="0">
                <a:solidFill>
                  <a:srgbClr val="FF0000"/>
                </a:solidFill>
              </a:rPr>
              <a:t>קושי יישומי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he-IL" sz="3000" b="1" dirty="0">
                <a:solidFill>
                  <a:srgbClr val="FF0000"/>
                </a:solidFill>
              </a:rPr>
              <a:t>לא מתקיימת הצדקה בכל המקרים – </a:t>
            </a:r>
            <a:endParaRPr lang="he-IL" sz="3000" b="1" dirty="0" smtClean="0">
              <a:solidFill>
                <a:srgbClr val="FF0000"/>
              </a:solidFill>
            </a:endParaRPr>
          </a:p>
          <a:p>
            <a:pPr marL="457200" lvl="1" indent="0">
              <a:lnSpc>
                <a:spcPct val="200000"/>
              </a:lnSpc>
              <a:buNone/>
            </a:pPr>
            <a:r>
              <a:rPr lang="he-IL" sz="3000" b="1" dirty="0" smtClean="0">
                <a:solidFill>
                  <a:srgbClr val="FF0000"/>
                </a:solidFill>
              </a:rPr>
              <a:t>			נדרשת הפרדה </a:t>
            </a:r>
            <a:r>
              <a:rPr lang="he-IL" sz="3000" b="1" dirty="0">
                <a:solidFill>
                  <a:srgbClr val="FF0000"/>
                </a:solidFill>
              </a:rPr>
              <a:t>בין תכליות החתימה</a:t>
            </a: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sp>
        <p:nvSpPr>
          <p:cNvPr id="6" name="שווה 5"/>
          <p:cNvSpPr/>
          <p:nvPr/>
        </p:nvSpPr>
        <p:spPr>
          <a:xfrm>
            <a:off x="4572000" y="2852936"/>
            <a:ext cx="1224136" cy="792088"/>
          </a:xfrm>
          <a:prstGeom prst="mathEqual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26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פל 4"/>
          <p:cNvSpPr/>
          <p:nvPr/>
        </p:nvSpPr>
        <p:spPr>
          <a:xfrm>
            <a:off x="2771800" y="1052736"/>
            <a:ext cx="5112567" cy="496855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תיקון חוק חתימה אלקטרונית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95536" y="2204864"/>
            <a:ext cx="9217024" cy="4525963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he-IL" sz="3000" b="1" dirty="0" smtClean="0">
                <a:solidFill>
                  <a:srgbClr val="285A7D"/>
                </a:solidFill>
              </a:rPr>
              <a:t>     דרישת </a:t>
            </a:r>
            <a:r>
              <a:rPr lang="he-IL" sz="3000" b="1" dirty="0">
                <a:solidFill>
                  <a:srgbClr val="285A7D"/>
                </a:solidFill>
              </a:rPr>
              <a:t>חתימה </a:t>
            </a:r>
            <a:r>
              <a:rPr lang="he-IL" sz="3000" b="1" dirty="0" smtClean="0">
                <a:solidFill>
                  <a:srgbClr val="285A7D"/>
                </a:solidFill>
              </a:rPr>
              <a:t>          </a:t>
            </a:r>
            <a:r>
              <a:rPr lang="he-IL" sz="6000" b="1" dirty="0" smtClean="0">
                <a:solidFill>
                  <a:srgbClr val="285A7D"/>
                </a:solidFill>
              </a:rPr>
              <a:t> </a:t>
            </a:r>
            <a:r>
              <a:rPr lang="he-IL" sz="3000" b="1" dirty="0" smtClean="0">
                <a:solidFill>
                  <a:srgbClr val="285A7D"/>
                </a:solidFill>
              </a:rPr>
              <a:t>      חתימה מאושרת</a:t>
            </a:r>
          </a:p>
          <a:p>
            <a:pPr marL="457200" lvl="1" indent="0">
              <a:buNone/>
            </a:pPr>
            <a:r>
              <a:rPr lang="he-IL" sz="3000" b="1" dirty="0" smtClean="0">
                <a:solidFill>
                  <a:srgbClr val="285A7D"/>
                </a:solidFill>
              </a:rPr>
              <a:t>      בחיקוק			</a:t>
            </a:r>
            <a:r>
              <a:rPr lang="he-IL" sz="3000" b="1" dirty="0">
                <a:solidFill>
                  <a:srgbClr val="285A7D"/>
                </a:solidFill>
              </a:rPr>
              <a:t> </a:t>
            </a:r>
            <a:r>
              <a:rPr lang="he-IL" sz="3000" b="1" dirty="0" smtClean="0">
                <a:solidFill>
                  <a:srgbClr val="285A7D"/>
                </a:solidFill>
              </a:rPr>
              <a:t>     בלבד</a:t>
            </a:r>
            <a:endParaRPr lang="he-IL" sz="3000" b="1" dirty="0">
              <a:solidFill>
                <a:srgbClr val="285A7D"/>
              </a:solidFill>
            </a:endParaRP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he-IL" sz="3600" dirty="0" smtClean="0">
              <a:latin typeface="David" panose="020E0502060401010101" pitchFamily="34" charset="-79"/>
            </a:endParaRP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sp>
        <p:nvSpPr>
          <p:cNvPr id="6" name="שווה 5"/>
          <p:cNvSpPr/>
          <p:nvPr/>
        </p:nvSpPr>
        <p:spPr>
          <a:xfrm>
            <a:off x="4860032" y="2852936"/>
            <a:ext cx="1224136" cy="792088"/>
          </a:xfrm>
          <a:prstGeom prst="mathEqual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84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תיקון חוק חתימה אלקטרונית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sp>
        <p:nvSpPr>
          <p:cNvPr id="7" name="מציין מיקום תוכן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he-IL" sz="3000" b="1" u="sng" dirty="0" smtClean="0">
                <a:solidFill>
                  <a:srgbClr val="285A7D"/>
                </a:solidFill>
              </a:rPr>
              <a:t>התיקון המרכזי</a:t>
            </a:r>
            <a:endParaRPr lang="he-IL" sz="3000" b="1" dirty="0" smtClean="0">
              <a:solidFill>
                <a:srgbClr val="285A7D"/>
              </a:solidFill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he-IL" sz="3000" b="1" dirty="0" smtClean="0">
                <a:solidFill>
                  <a:srgbClr val="285A7D"/>
                </a:solidFill>
              </a:rPr>
              <a:t>ניתן לקיים דרישת חתימה בחיקוק באמצעות: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800" dirty="0" smtClean="0"/>
              <a:t>חתימה </a:t>
            </a:r>
            <a:r>
              <a:rPr lang="he-IL" sz="2800" dirty="0"/>
              <a:t>אלקטרונית </a:t>
            </a:r>
            <a:r>
              <a:rPr lang="he-IL" sz="2800" dirty="0" smtClean="0"/>
              <a:t>מאושרת, או:</a:t>
            </a:r>
            <a:endParaRPr lang="he-IL" sz="2800" dirty="0"/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2800" dirty="0"/>
              <a:t>חתימה אלקטרונית אחרת, ובלבד שהיא מקיימת, ברמת ודאות מספקת בנסיבות העניין, את התכליות לדרישת החתימה בהתאם לאותו </a:t>
            </a:r>
            <a:r>
              <a:rPr lang="he-IL" sz="2800" dirty="0" smtClean="0"/>
              <a:t>חיקוק.</a:t>
            </a:r>
            <a:endParaRPr lang="he-IL" sz="2600" dirty="0" smtClean="0">
              <a:latin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9109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400" dirty="0" smtClean="0">
                <a:latin typeface="David" panose="020E0502060401010101" pitchFamily="34" charset="-79"/>
                <a:cs typeface="+mn-cs"/>
              </a:rPr>
              <a:t>תיקון חוק חתימה אלקטרונית</a:t>
            </a:r>
            <a:endParaRPr lang="he-IL" sz="4400" dirty="0">
              <a:latin typeface="David" panose="020E0502060401010101" pitchFamily="34" charset="-79"/>
              <a:cs typeface="+mn-cs"/>
            </a:endParaRPr>
          </a:p>
        </p:txBody>
      </p:sp>
      <p:pic>
        <p:nvPicPr>
          <p:cNvPr id="4" name="Picture 16" descr="Untitled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sp>
        <p:nvSpPr>
          <p:cNvPr id="7" name="מציין מיקום תוכן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he-IL" sz="3000" b="1" u="sng" dirty="0" smtClean="0">
                <a:solidFill>
                  <a:srgbClr val="285A7D"/>
                </a:solidFill>
              </a:rPr>
              <a:t>משמעות שינוי הכלל</a:t>
            </a:r>
            <a:r>
              <a:rPr lang="he-IL" sz="3000" b="1" dirty="0" smtClean="0">
                <a:solidFill>
                  <a:srgbClr val="285A7D"/>
                </a:solidFill>
              </a:rPr>
              <a:t>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000" b="1" dirty="0" smtClean="0">
                <a:solidFill>
                  <a:srgbClr val="285A7D"/>
                </a:solidFill>
                <a:latin typeface="David" panose="020E0502060401010101" pitchFamily="34" charset="-79"/>
              </a:rPr>
              <a:t>מימוש האפשרויות הקיימות בעולם האלקטרוני.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000" b="1" dirty="0" smtClean="0">
                <a:solidFill>
                  <a:srgbClr val="285A7D"/>
                </a:solidFill>
                <a:latin typeface="David" panose="020E0502060401010101" pitchFamily="34" charset="-79"/>
              </a:rPr>
              <a:t>הסרת חסמים וקידום פרויקטים דיגיטליים במשק ובממשלה.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000" b="1" dirty="0" smtClean="0">
                <a:solidFill>
                  <a:srgbClr val="285A7D"/>
                </a:solidFill>
                <a:latin typeface="David" panose="020E0502060401010101" pitchFamily="34" charset="-79"/>
              </a:rPr>
              <a:t>התאמת החוק להתפתחות הטכנולוגית ולתקנות האיחוד האירופאי בנושא.</a:t>
            </a:r>
            <a:endParaRPr lang="he-IL" sz="2600" dirty="0" smtClean="0">
              <a:latin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7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4283968" y="1700808"/>
            <a:ext cx="194796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תודה</a:t>
            </a:r>
            <a:endParaRPr lang="he-IL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3" name="Picture 16" descr="Untitled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272" y="95630"/>
            <a:ext cx="1224136" cy="1173130"/>
          </a:xfrm>
          <a:prstGeom prst="rect">
            <a:avLst/>
          </a:prstGeom>
        </p:spPr>
      </p:pic>
      <p:pic>
        <p:nvPicPr>
          <p:cNvPr id="4" name="Picture 2" descr="C:\Users\reuto\Desktop\תמונותתתת\attachments\_____ _______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4292600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74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59815AD-677C-44D4-901D-BFEDBC760663}"/>
</file>

<file path=customXml/itemProps2.xml><?xml version="1.0" encoding="utf-8"?>
<ds:datastoreItem xmlns:ds="http://schemas.openxmlformats.org/officeDocument/2006/customXml" ds:itemID="{48C13EFF-C406-4920-8BCF-09BBCBA0B6F4}"/>
</file>

<file path=customXml/itemProps3.xml><?xml version="1.0" encoding="utf-8"?>
<ds:datastoreItem xmlns:ds="http://schemas.openxmlformats.org/officeDocument/2006/customXml" ds:itemID="{41BD501F-2E14-4E33-9371-F43D5769E747}"/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3057</TotalTime>
  <Words>168</Words>
  <Application>Microsoft Office PowerPoint</Application>
  <PresentationFormat>‫הצגה על המסך (4:3)</PresentationFormat>
  <Paragraphs>46</Paragraphs>
  <Slides>14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20" baseType="lpstr">
      <vt:lpstr>Arial</vt:lpstr>
      <vt:lpstr>Calibri</vt:lpstr>
      <vt:lpstr>David</vt:lpstr>
      <vt:lpstr>Times New Roman</vt:lpstr>
      <vt:lpstr>Wingdings</vt:lpstr>
      <vt:lpstr>ערכת נושא Office</vt:lpstr>
      <vt:lpstr>מצגת של PowerPoint</vt:lpstr>
      <vt:lpstr>חוק חתימה אלקטרונית נועד להסדיר מעמד משפטי  של חתימות באמצעים אלקטרוניים  </vt:lpstr>
      <vt:lpstr>שלושה סוגי חתימות בחוק</vt:lpstr>
      <vt:lpstr>סוגי חתימות בחוק</vt:lpstr>
      <vt:lpstr>סוגי חתימות בחוק</vt:lpstr>
      <vt:lpstr>סוגי חתימות בחוק</vt:lpstr>
      <vt:lpstr>איך חותמים?</vt:lpstr>
      <vt:lpstr>כך נראית החתימה...</vt:lpstr>
      <vt:lpstr>כך נראית החתימה...</vt:lpstr>
      <vt:lpstr>תיקון חוק חתימה אלקטרונית</vt:lpstr>
      <vt:lpstr>תיקון חוק חתימה אלקטרונית</vt:lpstr>
      <vt:lpstr>תיקון חוק חתימה אלקטרונית</vt:lpstr>
      <vt:lpstr>תיקון חוק חתימה אלקטרונית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Reut Ofek</dc:creator>
  <cp:lastModifiedBy>מרים הלל</cp:lastModifiedBy>
  <cp:revision>310</cp:revision>
  <cp:lastPrinted>2018-02-06T09:38:22Z</cp:lastPrinted>
  <dcterms:created xsi:type="dcterms:W3CDTF">2017-05-12T20:05:31Z</dcterms:created>
  <dcterms:modified xsi:type="dcterms:W3CDTF">2018-02-06T09:39:07Z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2064825</vt:r8>
  </property>
</Properties>
</file>